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300" r:id="rId4"/>
    <p:sldId id="291" r:id="rId5"/>
    <p:sldId id="292" r:id="rId6"/>
    <p:sldId id="293" r:id="rId7"/>
    <p:sldId id="274" r:id="rId8"/>
    <p:sldId id="305" r:id="rId9"/>
    <p:sldId id="294" r:id="rId10"/>
    <p:sldId id="296" r:id="rId11"/>
    <p:sldId id="269" r:id="rId12"/>
    <p:sldId id="275" r:id="rId13"/>
    <p:sldId id="306" r:id="rId14"/>
    <p:sldId id="264" r:id="rId15"/>
    <p:sldId id="313" r:id="rId16"/>
    <p:sldId id="326" r:id="rId17"/>
    <p:sldId id="301" r:id="rId18"/>
    <p:sldId id="302" r:id="rId19"/>
    <p:sldId id="266" r:id="rId20"/>
    <p:sldId id="327" r:id="rId21"/>
    <p:sldId id="286" r:id="rId22"/>
    <p:sldId id="265" r:id="rId23"/>
    <p:sldId id="288" r:id="rId24"/>
    <p:sldId id="287" r:id="rId25"/>
    <p:sldId id="328" r:id="rId26"/>
    <p:sldId id="276" r:id="rId27"/>
    <p:sldId id="314" r:id="rId28"/>
    <p:sldId id="324" r:id="rId29"/>
    <p:sldId id="284" r:id="rId30"/>
    <p:sldId id="270" r:id="rId31"/>
    <p:sldId id="329" r:id="rId32"/>
    <p:sldId id="289" r:id="rId33"/>
    <p:sldId id="271" r:id="rId34"/>
    <p:sldId id="278" r:id="rId35"/>
    <p:sldId id="280" r:id="rId36"/>
    <p:sldId id="321" r:id="rId37"/>
    <p:sldId id="33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B0AC"/>
    <a:srgbClr val="16263A"/>
    <a:srgbClr val="9A0000"/>
    <a:srgbClr val="820000"/>
    <a:srgbClr val="FF66FF"/>
    <a:srgbClr val="FF00FF"/>
    <a:srgbClr val="E3C303"/>
    <a:srgbClr val="F8DD90"/>
    <a:srgbClr val="F7D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660"/>
  </p:normalViewPr>
  <p:slideViewPr>
    <p:cSldViewPr>
      <p:cViewPr varScale="1">
        <p:scale>
          <a:sx n="98" d="100"/>
          <a:sy n="98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leen\Desktop\ohc%20pentadal%2001-05-2015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leen\Desktop\noaa%20global%20temperature%20anamolies%2012-2014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leen\Desktop\uah%2012-2014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leen\Desktop\nsidc%20sea%20ice%202014.xlsx" TargetMode="External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809321132156"/>
          <c:y val="0.0284100013814063"/>
          <c:w val="0.802975692227661"/>
          <c:h val="0.943179997237188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'[ohc pentadal 01-05-2015.xlsx]ohc pentadal 01-05-2015'!$D$1:$D$55</c:f>
                <c:numCache>
                  <c:formatCode>General</c:formatCode>
                  <c:ptCount val="55"/>
                  <c:pt idx="0">
                    <c:v>2.025</c:v>
                  </c:pt>
                  <c:pt idx="1">
                    <c:v>2.016999999999999</c:v>
                  </c:pt>
                  <c:pt idx="2">
                    <c:v>2.036</c:v>
                  </c:pt>
                  <c:pt idx="3">
                    <c:v>1.893</c:v>
                  </c:pt>
                  <c:pt idx="4">
                    <c:v>1.773</c:v>
                  </c:pt>
                  <c:pt idx="5">
                    <c:v>1.728</c:v>
                  </c:pt>
                  <c:pt idx="6">
                    <c:v>1.815</c:v>
                  </c:pt>
                  <c:pt idx="7">
                    <c:v>1.733</c:v>
                  </c:pt>
                  <c:pt idx="8">
                    <c:v>1.741</c:v>
                  </c:pt>
                  <c:pt idx="9">
                    <c:v>1.664</c:v>
                  </c:pt>
                  <c:pt idx="10">
                    <c:v>1.619</c:v>
                  </c:pt>
                  <c:pt idx="11">
                    <c:v>1.468</c:v>
                  </c:pt>
                  <c:pt idx="12">
                    <c:v>1.375</c:v>
                  </c:pt>
                  <c:pt idx="13">
                    <c:v>1.312</c:v>
                  </c:pt>
                  <c:pt idx="14">
                    <c:v>1.316</c:v>
                  </c:pt>
                  <c:pt idx="15">
                    <c:v>1.374</c:v>
                  </c:pt>
                  <c:pt idx="16">
                    <c:v>1.318</c:v>
                  </c:pt>
                  <c:pt idx="17">
                    <c:v>1.314</c:v>
                  </c:pt>
                  <c:pt idx="18">
                    <c:v>1.324</c:v>
                  </c:pt>
                  <c:pt idx="19">
                    <c:v>1.352</c:v>
                  </c:pt>
                  <c:pt idx="20">
                    <c:v>1.233</c:v>
                  </c:pt>
                  <c:pt idx="21">
                    <c:v>1.182</c:v>
                  </c:pt>
                  <c:pt idx="22">
                    <c:v>1.178</c:v>
                  </c:pt>
                  <c:pt idx="23">
                    <c:v>1.164</c:v>
                  </c:pt>
                  <c:pt idx="24">
                    <c:v>1.11</c:v>
                  </c:pt>
                  <c:pt idx="25">
                    <c:v>1.086</c:v>
                  </c:pt>
                  <c:pt idx="26">
                    <c:v>1.128</c:v>
                  </c:pt>
                  <c:pt idx="27">
                    <c:v>1.032</c:v>
                  </c:pt>
                  <c:pt idx="28">
                    <c:v>0.93</c:v>
                  </c:pt>
                  <c:pt idx="29">
                    <c:v>0.946</c:v>
                  </c:pt>
                  <c:pt idx="30">
                    <c:v>0.89</c:v>
                  </c:pt>
                  <c:pt idx="31">
                    <c:v>0.912</c:v>
                  </c:pt>
                  <c:pt idx="32">
                    <c:v>0.868</c:v>
                  </c:pt>
                  <c:pt idx="33">
                    <c:v>0.809</c:v>
                  </c:pt>
                  <c:pt idx="34">
                    <c:v>0.693</c:v>
                  </c:pt>
                  <c:pt idx="35">
                    <c:v>0.652</c:v>
                  </c:pt>
                  <c:pt idx="36">
                    <c:v>0.549</c:v>
                  </c:pt>
                  <c:pt idx="37">
                    <c:v>0.542</c:v>
                  </c:pt>
                  <c:pt idx="38">
                    <c:v>0.562</c:v>
                  </c:pt>
                  <c:pt idx="39">
                    <c:v>0.65</c:v>
                  </c:pt>
                  <c:pt idx="40">
                    <c:v>0.736</c:v>
                  </c:pt>
                  <c:pt idx="41">
                    <c:v>0.861</c:v>
                  </c:pt>
                  <c:pt idx="42">
                    <c:v>0.864</c:v>
                  </c:pt>
                  <c:pt idx="43">
                    <c:v>0.822</c:v>
                  </c:pt>
                  <c:pt idx="44">
                    <c:v>0.607</c:v>
                  </c:pt>
                  <c:pt idx="45">
                    <c:v>0.44</c:v>
                  </c:pt>
                  <c:pt idx="46">
                    <c:v>0.321</c:v>
                  </c:pt>
                  <c:pt idx="47">
                    <c:v>0.282</c:v>
                  </c:pt>
                  <c:pt idx="48">
                    <c:v>0.269</c:v>
                  </c:pt>
                  <c:pt idx="49">
                    <c:v>0.258</c:v>
                  </c:pt>
                  <c:pt idx="50">
                    <c:v>0.252</c:v>
                  </c:pt>
                  <c:pt idx="51">
                    <c:v>0.263</c:v>
                  </c:pt>
                  <c:pt idx="52">
                    <c:v>0.256</c:v>
                  </c:pt>
                  <c:pt idx="53">
                    <c:v>0.248</c:v>
                  </c:pt>
                  <c:pt idx="54">
                    <c:v>0.233</c:v>
                  </c:pt>
                </c:numCache>
              </c:numRef>
            </c:plus>
            <c:minus>
              <c:numRef>
                <c:f>'[ohc pentadal 01-05-2015.xlsx]ohc pentadal 01-05-2015'!$D$17:$D$55</c:f>
                <c:numCache>
                  <c:formatCode>General</c:formatCode>
                  <c:ptCount val="39"/>
                  <c:pt idx="0">
                    <c:v>1.318</c:v>
                  </c:pt>
                  <c:pt idx="1">
                    <c:v>1.314</c:v>
                  </c:pt>
                  <c:pt idx="2">
                    <c:v>1.324</c:v>
                  </c:pt>
                  <c:pt idx="3">
                    <c:v>1.352</c:v>
                  </c:pt>
                  <c:pt idx="4">
                    <c:v>1.233</c:v>
                  </c:pt>
                  <c:pt idx="5">
                    <c:v>1.182</c:v>
                  </c:pt>
                  <c:pt idx="6">
                    <c:v>1.178</c:v>
                  </c:pt>
                  <c:pt idx="7">
                    <c:v>1.164</c:v>
                  </c:pt>
                  <c:pt idx="8">
                    <c:v>1.11</c:v>
                  </c:pt>
                  <c:pt idx="9">
                    <c:v>1.086</c:v>
                  </c:pt>
                  <c:pt idx="10">
                    <c:v>1.128</c:v>
                  </c:pt>
                  <c:pt idx="11">
                    <c:v>1.032</c:v>
                  </c:pt>
                  <c:pt idx="12">
                    <c:v>0.93</c:v>
                  </c:pt>
                  <c:pt idx="13">
                    <c:v>0.946</c:v>
                  </c:pt>
                  <c:pt idx="14">
                    <c:v>0.89</c:v>
                  </c:pt>
                  <c:pt idx="15">
                    <c:v>0.912</c:v>
                  </c:pt>
                  <c:pt idx="16">
                    <c:v>0.868</c:v>
                  </c:pt>
                  <c:pt idx="17">
                    <c:v>0.809</c:v>
                  </c:pt>
                  <c:pt idx="18">
                    <c:v>0.693</c:v>
                  </c:pt>
                  <c:pt idx="19">
                    <c:v>0.652</c:v>
                  </c:pt>
                  <c:pt idx="20">
                    <c:v>0.549</c:v>
                  </c:pt>
                  <c:pt idx="21">
                    <c:v>0.542</c:v>
                  </c:pt>
                  <c:pt idx="22">
                    <c:v>0.562</c:v>
                  </c:pt>
                  <c:pt idx="23">
                    <c:v>0.65</c:v>
                  </c:pt>
                  <c:pt idx="24">
                    <c:v>0.736</c:v>
                  </c:pt>
                  <c:pt idx="25">
                    <c:v>0.861</c:v>
                  </c:pt>
                  <c:pt idx="26">
                    <c:v>0.864</c:v>
                  </c:pt>
                  <c:pt idx="27">
                    <c:v>0.822</c:v>
                  </c:pt>
                  <c:pt idx="28">
                    <c:v>0.607</c:v>
                  </c:pt>
                  <c:pt idx="29">
                    <c:v>0.44</c:v>
                  </c:pt>
                  <c:pt idx="30">
                    <c:v>0.321</c:v>
                  </c:pt>
                  <c:pt idx="31">
                    <c:v>0.282</c:v>
                  </c:pt>
                  <c:pt idx="32">
                    <c:v>0.269</c:v>
                  </c:pt>
                  <c:pt idx="33">
                    <c:v>0.258</c:v>
                  </c:pt>
                  <c:pt idx="34">
                    <c:v>0.252</c:v>
                  </c:pt>
                  <c:pt idx="35">
                    <c:v>0.263</c:v>
                  </c:pt>
                  <c:pt idx="36">
                    <c:v>0.256</c:v>
                  </c:pt>
                  <c:pt idx="37">
                    <c:v>0.248</c:v>
                  </c:pt>
                  <c:pt idx="38">
                    <c:v>0.233</c:v>
                  </c:pt>
                </c:numCache>
              </c:numRef>
            </c:minus>
          </c:errBars>
          <c:xVal>
            <c:numRef>
              <c:f>'[ohc pentadal 01-05-2015.xlsx]ohc pentadal 01-05-2015'!$B$1:$B$55</c:f>
              <c:numCache>
                <c:formatCode>General</c:formatCode>
                <c:ptCount val="55"/>
                <c:pt idx="0">
                  <c:v>1957.5</c:v>
                </c:pt>
                <c:pt idx="1">
                  <c:v>1958.5</c:v>
                </c:pt>
                <c:pt idx="2">
                  <c:v>1959.5</c:v>
                </c:pt>
                <c:pt idx="3">
                  <c:v>1960.5</c:v>
                </c:pt>
                <c:pt idx="4">
                  <c:v>1961.5</c:v>
                </c:pt>
                <c:pt idx="5">
                  <c:v>1962.5</c:v>
                </c:pt>
                <c:pt idx="6">
                  <c:v>1963.5</c:v>
                </c:pt>
                <c:pt idx="7">
                  <c:v>1964.5</c:v>
                </c:pt>
                <c:pt idx="8">
                  <c:v>1965.5</c:v>
                </c:pt>
                <c:pt idx="9">
                  <c:v>1966.5</c:v>
                </c:pt>
                <c:pt idx="10">
                  <c:v>1967.5</c:v>
                </c:pt>
                <c:pt idx="11">
                  <c:v>1968.5</c:v>
                </c:pt>
                <c:pt idx="12">
                  <c:v>1969.5</c:v>
                </c:pt>
                <c:pt idx="13">
                  <c:v>1970.5</c:v>
                </c:pt>
                <c:pt idx="14">
                  <c:v>1971.5</c:v>
                </c:pt>
                <c:pt idx="15">
                  <c:v>1972.5</c:v>
                </c:pt>
                <c:pt idx="16">
                  <c:v>1973.5</c:v>
                </c:pt>
                <c:pt idx="17">
                  <c:v>1974.5</c:v>
                </c:pt>
                <c:pt idx="18">
                  <c:v>1975.5</c:v>
                </c:pt>
                <c:pt idx="19">
                  <c:v>1976.5</c:v>
                </c:pt>
                <c:pt idx="20">
                  <c:v>1977.5</c:v>
                </c:pt>
                <c:pt idx="21">
                  <c:v>1978.5</c:v>
                </c:pt>
                <c:pt idx="22">
                  <c:v>1979.5</c:v>
                </c:pt>
                <c:pt idx="23">
                  <c:v>1980.5</c:v>
                </c:pt>
                <c:pt idx="24">
                  <c:v>1981.5</c:v>
                </c:pt>
                <c:pt idx="25">
                  <c:v>1982.5</c:v>
                </c:pt>
                <c:pt idx="26">
                  <c:v>1983.5</c:v>
                </c:pt>
                <c:pt idx="27">
                  <c:v>1984.5</c:v>
                </c:pt>
                <c:pt idx="28">
                  <c:v>1985.5</c:v>
                </c:pt>
                <c:pt idx="29">
                  <c:v>1986.5</c:v>
                </c:pt>
                <c:pt idx="30">
                  <c:v>1987.5</c:v>
                </c:pt>
                <c:pt idx="31">
                  <c:v>1988.5</c:v>
                </c:pt>
                <c:pt idx="32">
                  <c:v>1989.5</c:v>
                </c:pt>
                <c:pt idx="33">
                  <c:v>1990.5</c:v>
                </c:pt>
                <c:pt idx="34">
                  <c:v>1991.5</c:v>
                </c:pt>
                <c:pt idx="35">
                  <c:v>1992.5</c:v>
                </c:pt>
                <c:pt idx="36">
                  <c:v>1993.5</c:v>
                </c:pt>
                <c:pt idx="37">
                  <c:v>1994.5</c:v>
                </c:pt>
                <c:pt idx="38">
                  <c:v>1995.5</c:v>
                </c:pt>
                <c:pt idx="39">
                  <c:v>1996.5</c:v>
                </c:pt>
                <c:pt idx="40">
                  <c:v>1997.5</c:v>
                </c:pt>
                <c:pt idx="41">
                  <c:v>1998.5</c:v>
                </c:pt>
                <c:pt idx="42">
                  <c:v>1999.5</c:v>
                </c:pt>
                <c:pt idx="43">
                  <c:v>2000.5</c:v>
                </c:pt>
                <c:pt idx="44">
                  <c:v>2001.5</c:v>
                </c:pt>
                <c:pt idx="45">
                  <c:v>2002.5</c:v>
                </c:pt>
                <c:pt idx="46">
                  <c:v>2003.5</c:v>
                </c:pt>
                <c:pt idx="47">
                  <c:v>2004.5</c:v>
                </c:pt>
                <c:pt idx="48">
                  <c:v>2005.5</c:v>
                </c:pt>
                <c:pt idx="49">
                  <c:v>2006.5</c:v>
                </c:pt>
                <c:pt idx="50">
                  <c:v>2007.5</c:v>
                </c:pt>
                <c:pt idx="51">
                  <c:v>2008.5</c:v>
                </c:pt>
                <c:pt idx="52">
                  <c:v>2009.5</c:v>
                </c:pt>
                <c:pt idx="53">
                  <c:v>2010.5</c:v>
                </c:pt>
                <c:pt idx="54">
                  <c:v>2011.5</c:v>
                </c:pt>
              </c:numCache>
            </c:numRef>
          </c:xVal>
          <c:yVal>
            <c:numRef>
              <c:f>'[ohc pentadal 01-05-2015.xlsx]ohc pentadal 01-05-2015'!$C$1:$C$55</c:f>
              <c:numCache>
                <c:formatCode>General</c:formatCode>
                <c:ptCount val="55"/>
                <c:pt idx="0">
                  <c:v>-9.303</c:v>
                </c:pt>
                <c:pt idx="1">
                  <c:v>-8.059</c:v>
                </c:pt>
                <c:pt idx="2">
                  <c:v>-8.713000000000001</c:v>
                </c:pt>
                <c:pt idx="3">
                  <c:v>-5.479</c:v>
                </c:pt>
                <c:pt idx="4">
                  <c:v>-4.761999999999999</c:v>
                </c:pt>
                <c:pt idx="5">
                  <c:v>-4.121</c:v>
                </c:pt>
                <c:pt idx="6">
                  <c:v>-5.696999999999999</c:v>
                </c:pt>
                <c:pt idx="7">
                  <c:v>-6.520999999999999</c:v>
                </c:pt>
                <c:pt idx="8">
                  <c:v>-7.218</c:v>
                </c:pt>
                <c:pt idx="9">
                  <c:v>-9.122000000000001</c:v>
                </c:pt>
                <c:pt idx="10">
                  <c:v>-9.059</c:v>
                </c:pt>
                <c:pt idx="11">
                  <c:v>-8.991000000000001</c:v>
                </c:pt>
                <c:pt idx="12">
                  <c:v>-7.619999999999999</c:v>
                </c:pt>
                <c:pt idx="13">
                  <c:v>-6.838</c:v>
                </c:pt>
                <c:pt idx="14">
                  <c:v>-5.626999999999999</c:v>
                </c:pt>
                <c:pt idx="15">
                  <c:v>-4.769999999999999</c:v>
                </c:pt>
                <c:pt idx="16">
                  <c:v>-4.087</c:v>
                </c:pt>
                <c:pt idx="17">
                  <c:v>-3.354</c:v>
                </c:pt>
                <c:pt idx="18">
                  <c:v>-1.398</c:v>
                </c:pt>
                <c:pt idx="19">
                  <c:v>-1.445</c:v>
                </c:pt>
                <c:pt idx="20">
                  <c:v>-1.143</c:v>
                </c:pt>
                <c:pt idx="21">
                  <c:v>0.056</c:v>
                </c:pt>
                <c:pt idx="22">
                  <c:v>0.068</c:v>
                </c:pt>
                <c:pt idx="23">
                  <c:v>-1.176</c:v>
                </c:pt>
                <c:pt idx="24">
                  <c:v>-1.383</c:v>
                </c:pt>
                <c:pt idx="25">
                  <c:v>-1.073</c:v>
                </c:pt>
                <c:pt idx="26">
                  <c:v>-0.974</c:v>
                </c:pt>
                <c:pt idx="27">
                  <c:v>-0.21</c:v>
                </c:pt>
                <c:pt idx="28">
                  <c:v>0.481</c:v>
                </c:pt>
                <c:pt idx="29">
                  <c:v>0.718</c:v>
                </c:pt>
                <c:pt idx="30">
                  <c:v>1.023</c:v>
                </c:pt>
                <c:pt idx="31">
                  <c:v>0.844</c:v>
                </c:pt>
                <c:pt idx="32">
                  <c:v>0.412</c:v>
                </c:pt>
                <c:pt idx="33">
                  <c:v>0.517</c:v>
                </c:pt>
                <c:pt idx="34">
                  <c:v>3.036</c:v>
                </c:pt>
                <c:pt idx="35">
                  <c:v>3.899</c:v>
                </c:pt>
                <c:pt idx="36">
                  <c:v>3.84</c:v>
                </c:pt>
                <c:pt idx="37">
                  <c:v>3.409</c:v>
                </c:pt>
                <c:pt idx="38">
                  <c:v>4.543</c:v>
                </c:pt>
                <c:pt idx="39">
                  <c:v>5.033</c:v>
                </c:pt>
                <c:pt idx="40">
                  <c:v>4.996</c:v>
                </c:pt>
                <c:pt idx="41">
                  <c:v>6.233</c:v>
                </c:pt>
                <c:pt idx="42">
                  <c:v>6.234</c:v>
                </c:pt>
                <c:pt idx="43">
                  <c:v>7.286</c:v>
                </c:pt>
                <c:pt idx="44">
                  <c:v>8.283999999999998</c:v>
                </c:pt>
                <c:pt idx="45">
                  <c:v>9.481000000000003</c:v>
                </c:pt>
                <c:pt idx="46">
                  <c:v>10.173</c:v>
                </c:pt>
                <c:pt idx="47">
                  <c:v>11.806</c:v>
                </c:pt>
                <c:pt idx="48">
                  <c:v>11.996</c:v>
                </c:pt>
                <c:pt idx="49">
                  <c:v>12.423</c:v>
                </c:pt>
                <c:pt idx="50">
                  <c:v>12.664</c:v>
                </c:pt>
                <c:pt idx="51">
                  <c:v>14.102</c:v>
                </c:pt>
                <c:pt idx="52">
                  <c:v>14.587</c:v>
                </c:pt>
                <c:pt idx="53">
                  <c:v>15.229</c:v>
                </c:pt>
                <c:pt idx="54">
                  <c:v>16.681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2556040"/>
        <c:axId val="-1993378328"/>
      </c:scatterChart>
      <c:valAx>
        <c:axId val="-2072556040"/>
        <c:scaling>
          <c:orientation val="minMax"/>
          <c:max val="2015.0"/>
          <c:min val="1955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000099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-1993378328"/>
        <c:crosses val="autoZero"/>
        <c:crossBetween val="midCat"/>
      </c:valAx>
      <c:valAx>
        <c:axId val="-1993378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C00000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-20725560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3355835256"/>
          <c:y val="0.0163400804856387"/>
          <c:w val="0.801240757575635"/>
          <c:h val="0.955219839679773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CC"/>
              </a:solidFill>
            </a:ln>
          </c:spPr>
          <c:marker>
            <c:symbol val="none"/>
          </c:marker>
          <c:trendline>
            <c:spPr>
              <a:ln>
                <a:solidFill>
                  <a:srgbClr val="C00000"/>
                </a:solidFill>
              </a:ln>
            </c:spPr>
            <c:trendlineType val="linear"/>
            <c:forward val="5.0"/>
            <c:backward val="40.0"/>
            <c:dispRSqr val="0"/>
            <c:dispEq val="0"/>
          </c:trendline>
          <c:xVal>
            <c:numRef>
              <c:f>'[noaa global temperature anamolies 12-2014.xlsx]noaa global temperature anamoli'!$A$1080:$A$1621</c:f>
              <c:numCache>
                <c:formatCode>0.00</c:formatCode>
                <c:ptCount val="542"/>
                <c:pt idx="0">
                  <c:v>1969.958333333252</c:v>
                </c:pt>
                <c:pt idx="1">
                  <c:v>1970.041666666585</c:v>
                </c:pt>
                <c:pt idx="2">
                  <c:v>1970.124999999918</c:v>
                </c:pt>
                <c:pt idx="3">
                  <c:v>1970.208333333251</c:v>
                </c:pt>
                <c:pt idx="4">
                  <c:v>1970.291666666585</c:v>
                </c:pt>
                <c:pt idx="5">
                  <c:v>1970.374999999918</c:v>
                </c:pt>
                <c:pt idx="6">
                  <c:v>1970.458333333251</c:v>
                </c:pt>
                <c:pt idx="7">
                  <c:v>1970.541666666585</c:v>
                </c:pt>
                <c:pt idx="8">
                  <c:v>1970.624999999917</c:v>
                </c:pt>
                <c:pt idx="9">
                  <c:v>1970.708333333251</c:v>
                </c:pt>
                <c:pt idx="10">
                  <c:v>1970.791666666584</c:v>
                </c:pt>
                <c:pt idx="11">
                  <c:v>1970.874999999917</c:v>
                </c:pt>
                <c:pt idx="12">
                  <c:v>1970.958333333251</c:v>
                </c:pt>
                <c:pt idx="13">
                  <c:v>1971.041666666584</c:v>
                </c:pt>
                <c:pt idx="14">
                  <c:v>1971.124999999917</c:v>
                </c:pt>
                <c:pt idx="15">
                  <c:v>1971.20833333325</c:v>
                </c:pt>
                <c:pt idx="16">
                  <c:v>1971.291666666584</c:v>
                </c:pt>
                <c:pt idx="17">
                  <c:v>1971.374999999917</c:v>
                </c:pt>
                <c:pt idx="18">
                  <c:v>1971.45833333325</c:v>
                </c:pt>
                <c:pt idx="19">
                  <c:v>1971.541666666584</c:v>
                </c:pt>
                <c:pt idx="20">
                  <c:v>1971.624999999917</c:v>
                </c:pt>
                <c:pt idx="21">
                  <c:v>1971.70833333325</c:v>
                </c:pt>
                <c:pt idx="22">
                  <c:v>1971.791666666583</c:v>
                </c:pt>
                <c:pt idx="23">
                  <c:v>1971.874999999916</c:v>
                </c:pt>
                <c:pt idx="24">
                  <c:v>1971.95833333325</c:v>
                </c:pt>
                <c:pt idx="25">
                  <c:v>1972.041666666583</c:v>
                </c:pt>
                <c:pt idx="26">
                  <c:v>1972.124999999916</c:v>
                </c:pt>
                <c:pt idx="27">
                  <c:v>1972.20833333325</c:v>
                </c:pt>
                <c:pt idx="28">
                  <c:v>1972.291666666583</c:v>
                </c:pt>
                <c:pt idx="29">
                  <c:v>1972.374999999916</c:v>
                </c:pt>
                <c:pt idx="30">
                  <c:v>1972.45833333325</c:v>
                </c:pt>
                <c:pt idx="31">
                  <c:v>1972.541666666583</c:v>
                </c:pt>
                <c:pt idx="32">
                  <c:v>1972.624999999916</c:v>
                </c:pt>
                <c:pt idx="33">
                  <c:v>1972.70833333325</c:v>
                </c:pt>
                <c:pt idx="34">
                  <c:v>1972.791666666583</c:v>
                </c:pt>
                <c:pt idx="35">
                  <c:v>1972.874999999915</c:v>
                </c:pt>
                <c:pt idx="36">
                  <c:v>1972.958333333249</c:v>
                </c:pt>
                <c:pt idx="37">
                  <c:v>1973.041666666582</c:v>
                </c:pt>
                <c:pt idx="38">
                  <c:v>1973.124999999915</c:v>
                </c:pt>
                <c:pt idx="39">
                  <c:v>1973.208333333249</c:v>
                </c:pt>
                <c:pt idx="40">
                  <c:v>1973.291666666582</c:v>
                </c:pt>
                <c:pt idx="41">
                  <c:v>1973.374999999915</c:v>
                </c:pt>
                <c:pt idx="42">
                  <c:v>1973.458333333248</c:v>
                </c:pt>
                <c:pt idx="43">
                  <c:v>1973.541666666582</c:v>
                </c:pt>
                <c:pt idx="44">
                  <c:v>1973.624999999915</c:v>
                </c:pt>
                <c:pt idx="45">
                  <c:v>1973.708333333248</c:v>
                </c:pt>
                <c:pt idx="46">
                  <c:v>1973.791666666581</c:v>
                </c:pt>
                <c:pt idx="47">
                  <c:v>1973.874999999915</c:v>
                </c:pt>
                <c:pt idx="48">
                  <c:v>1973.958333333248</c:v>
                </c:pt>
                <c:pt idx="49">
                  <c:v>1974.041666666581</c:v>
                </c:pt>
                <c:pt idx="50">
                  <c:v>1974.124999999914</c:v>
                </c:pt>
                <c:pt idx="51">
                  <c:v>1974.208333333248</c:v>
                </c:pt>
                <c:pt idx="52">
                  <c:v>1974.291666666581</c:v>
                </c:pt>
                <c:pt idx="53">
                  <c:v>1974.374999999914</c:v>
                </c:pt>
                <c:pt idx="54">
                  <c:v>1974.458333333248</c:v>
                </c:pt>
                <c:pt idx="55">
                  <c:v>1974.541666666581</c:v>
                </c:pt>
                <c:pt idx="56">
                  <c:v>1974.624999999914</c:v>
                </c:pt>
                <c:pt idx="57">
                  <c:v>1974.708333333247</c:v>
                </c:pt>
                <c:pt idx="58">
                  <c:v>1974.791666666581</c:v>
                </c:pt>
                <c:pt idx="59">
                  <c:v>1974.874999999914</c:v>
                </c:pt>
                <c:pt idx="60">
                  <c:v>1974.958333333247</c:v>
                </c:pt>
                <c:pt idx="61">
                  <c:v>1975.04166666658</c:v>
                </c:pt>
                <c:pt idx="62">
                  <c:v>1975.124999999913</c:v>
                </c:pt>
                <c:pt idx="63">
                  <c:v>1975.208333333247</c:v>
                </c:pt>
                <c:pt idx="64">
                  <c:v>1975.29166666658</c:v>
                </c:pt>
                <c:pt idx="65">
                  <c:v>1975.374999999913</c:v>
                </c:pt>
                <c:pt idx="66">
                  <c:v>1975.458333333247</c:v>
                </c:pt>
                <c:pt idx="67">
                  <c:v>1975.54166666658</c:v>
                </c:pt>
                <c:pt idx="68">
                  <c:v>1975.624999999913</c:v>
                </c:pt>
                <c:pt idx="69">
                  <c:v>1975.708333333246</c:v>
                </c:pt>
                <c:pt idx="70">
                  <c:v>1975.79166666658</c:v>
                </c:pt>
                <c:pt idx="71">
                  <c:v>1975.874999999913</c:v>
                </c:pt>
                <c:pt idx="72">
                  <c:v>1975.958333333246</c:v>
                </c:pt>
                <c:pt idx="73">
                  <c:v>1976.04166666658</c:v>
                </c:pt>
                <c:pt idx="74">
                  <c:v>1976.124999999912</c:v>
                </c:pt>
                <c:pt idx="75">
                  <c:v>1976.208333333246</c:v>
                </c:pt>
                <c:pt idx="76">
                  <c:v>1976.291666666579</c:v>
                </c:pt>
                <c:pt idx="77">
                  <c:v>1976.374999999912</c:v>
                </c:pt>
                <c:pt idx="78">
                  <c:v>1976.458333333246</c:v>
                </c:pt>
                <c:pt idx="79">
                  <c:v>1976.54166666658</c:v>
                </c:pt>
                <c:pt idx="80">
                  <c:v>1976.624999999912</c:v>
                </c:pt>
                <c:pt idx="81">
                  <c:v>1976.708333333245</c:v>
                </c:pt>
                <c:pt idx="82">
                  <c:v>1976.791666666579</c:v>
                </c:pt>
                <c:pt idx="83">
                  <c:v>1976.874999999912</c:v>
                </c:pt>
                <c:pt idx="84">
                  <c:v>1976.958333333245</c:v>
                </c:pt>
                <c:pt idx="85">
                  <c:v>1977.041666666579</c:v>
                </c:pt>
                <c:pt idx="86">
                  <c:v>1977.124999999912</c:v>
                </c:pt>
                <c:pt idx="87">
                  <c:v>1977.208333333245</c:v>
                </c:pt>
                <c:pt idx="88">
                  <c:v>1977.291666666578</c:v>
                </c:pt>
                <c:pt idx="89">
                  <c:v>1977.374999999911</c:v>
                </c:pt>
                <c:pt idx="90">
                  <c:v>1977.458333333245</c:v>
                </c:pt>
                <c:pt idx="91">
                  <c:v>1977.541666666578</c:v>
                </c:pt>
                <c:pt idx="92">
                  <c:v>1977.624999999911</c:v>
                </c:pt>
                <c:pt idx="93">
                  <c:v>1977.708333333245</c:v>
                </c:pt>
                <c:pt idx="94">
                  <c:v>1977.791666666578</c:v>
                </c:pt>
                <c:pt idx="95">
                  <c:v>1977.874999999911</c:v>
                </c:pt>
                <c:pt idx="96">
                  <c:v>1977.958333333245</c:v>
                </c:pt>
                <c:pt idx="97">
                  <c:v>1978.041666666578</c:v>
                </c:pt>
                <c:pt idx="98">
                  <c:v>1978.124999999911</c:v>
                </c:pt>
                <c:pt idx="99">
                  <c:v>1978.208333333244</c:v>
                </c:pt>
                <c:pt idx="100">
                  <c:v>1978.291666666578</c:v>
                </c:pt>
                <c:pt idx="101">
                  <c:v>1978.37499999991</c:v>
                </c:pt>
                <c:pt idx="102">
                  <c:v>1978.458333333244</c:v>
                </c:pt>
                <c:pt idx="103">
                  <c:v>1978.541666666577</c:v>
                </c:pt>
                <c:pt idx="104">
                  <c:v>1978.62499999991</c:v>
                </c:pt>
                <c:pt idx="105">
                  <c:v>1978.708333333244</c:v>
                </c:pt>
                <c:pt idx="106">
                  <c:v>1978.791666666577</c:v>
                </c:pt>
                <c:pt idx="107">
                  <c:v>1978.87499999991</c:v>
                </c:pt>
                <c:pt idx="108">
                  <c:v>1978.958333333243</c:v>
                </c:pt>
                <c:pt idx="109">
                  <c:v>1979.041666666577</c:v>
                </c:pt>
                <c:pt idx="110">
                  <c:v>1979.12499999991</c:v>
                </c:pt>
                <c:pt idx="111">
                  <c:v>1979.208333333243</c:v>
                </c:pt>
                <c:pt idx="112">
                  <c:v>1979.291666666576</c:v>
                </c:pt>
                <c:pt idx="113">
                  <c:v>1979.37499999991</c:v>
                </c:pt>
                <c:pt idx="114">
                  <c:v>1979.458333333243</c:v>
                </c:pt>
                <c:pt idx="115">
                  <c:v>1979.541666666576</c:v>
                </c:pt>
                <c:pt idx="116">
                  <c:v>1979.624999999909</c:v>
                </c:pt>
                <c:pt idx="117">
                  <c:v>1979.708333333243</c:v>
                </c:pt>
                <c:pt idx="118">
                  <c:v>1979.791666666576</c:v>
                </c:pt>
                <c:pt idx="119">
                  <c:v>1979.874999999909</c:v>
                </c:pt>
                <c:pt idx="120">
                  <c:v>1979.958333333243</c:v>
                </c:pt>
                <c:pt idx="121">
                  <c:v>1980.041666666576</c:v>
                </c:pt>
                <c:pt idx="122">
                  <c:v>1980.124999999909</c:v>
                </c:pt>
                <c:pt idx="123">
                  <c:v>1980.208333333242</c:v>
                </c:pt>
                <c:pt idx="124">
                  <c:v>1980.291666666576</c:v>
                </c:pt>
                <c:pt idx="125">
                  <c:v>1980.374999999909</c:v>
                </c:pt>
                <c:pt idx="126">
                  <c:v>1980.458333333242</c:v>
                </c:pt>
                <c:pt idx="127">
                  <c:v>1980.541666666575</c:v>
                </c:pt>
                <c:pt idx="128">
                  <c:v>1980.624999999908</c:v>
                </c:pt>
                <c:pt idx="129">
                  <c:v>1980.708333333242</c:v>
                </c:pt>
                <c:pt idx="130">
                  <c:v>1980.791666666575</c:v>
                </c:pt>
                <c:pt idx="131">
                  <c:v>1980.874999999908</c:v>
                </c:pt>
                <c:pt idx="132">
                  <c:v>1980.958333333242</c:v>
                </c:pt>
                <c:pt idx="133">
                  <c:v>1981.041666666575</c:v>
                </c:pt>
                <c:pt idx="134">
                  <c:v>1981.124999999908</c:v>
                </c:pt>
                <c:pt idx="135">
                  <c:v>1981.208333333241</c:v>
                </c:pt>
                <c:pt idx="136">
                  <c:v>1981.291666666575</c:v>
                </c:pt>
                <c:pt idx="137">
                  <c:v>1981.374999999908</c:v>
                </c:pt>
                <c:pt idx="138">
                  <c:v>1981.458333333241</c:v>
                </c:pt>
                <c:pt idx="139">
                  <c:v>1981.541666666575</c:v>
                </c:pt>
                <c:pt idx="140">
                  <c:v>1981.624999999907</c:v>
                </c:pt>
                <c:pt idx="141">
                  <c:v>1981.708333333241</c:v>
                </c:pt>
                <c:pt idx="142">
                  <c:v>1981.791666666574</c:v>
                </c:pt>
                <c:pt idx="143">
                  <c:v>1981.874999999907</c:v>
                </c:pt>
                <c:pt idx="144">
                  <c:v>1981.958333333241</c:v>
                </c:pt>
                <c:pt idx="145">
                  <c:v>1982.041666666574</c:v>
                </c:pt>
                <c:pt idx="146">
                  <c:v>1982.124999999907</c:v>
                </c:pt>
                <c:pt idx="147">
                  <c:v>1982.20833333324</c:v>
                </c:pt>
                <c:pt idx="148">
                  <c:v>1982.291666666574</c:v>
                </c:pt>
                <c:pt idx="149">
                  <c:v>1982.374999999907</c:v>
                </c:pt>
                <c:pt idx="150">
                  <c:v>1982.45833333324</c:v>
                </c:pt>
                <c:pt idx="151">
                  <c:v>1982.541666666574</c:v>
                </c:pt>
                <c:pt idx="152">
                  <c:v>1982.624999999907</c:v>
                </c:pt>
                <c:pt idx="153">
                  <c:v>1982.70833333324</c:v>
                </c:pt>
                <c:pt idx="154">
                  <c:v>1982.791666666573</c:v>
                </c:pt>
                <c:pt idx="155">
                  <c:v>1982.874999999906</c:v>
                </c:pt>
                <c:pt idx="156">
                  <c:v>1982.95833333324</c:v>
                </c:pt>
                <c:pt idx="157">
                  <c:v>1983.041666666573</c:v>
                </c:pt>
                <c:pt idx="158">
                  <c:v>1983.124999999906</c:v>
                </c:pt>
                <c:pt idx="159">
                  <c:v>1983.20833333324</c:v>
                </c:pt>
                <c:pt idx="160">
                  <c:v>1983.291666666573</c:v>
                </c:pt>
                <c:pt idx="161">
                  <c:v>1983.374999999906</c:v>
                </c:pt>
                <c:pt idx="162">
                  <c:v>1983.45833333324</c:v>
                </c:pt>
                <c:pt idx="163">
                  <c:v>1983.541666666573</c:v>
                </c:pt>
                <c:pt idx="164">
                  <c:v>1983.624999999906</c:v>
                </c:pt>
                <c:pt idx="165">
                  <c:v>1983.70833333324</c:v>
                </c:pt>
                <c:pt idx="166">
                  <c:v>1983.791666666573</c:v>
                </c:pt>
                <c:pt idx="167">
                  <c:v>1983.874999999905</c:v>
                </c:pt>
                <c:pt idx="168">
                  <c:v>1983.958333333239</c:v>
                </c:pt>
                <c:pt idx="169">
                  <c:v>1984.041666666572</c:v>
                </c:pt>
                <c:pt idx="170">
                  <c:v>1984.124999999905</c:v>
                </c:pt>
                <c:pt idx="171">
                  <c:v>1984.208333333239</c:v>
                </c:pt>
                <c:pt idx="172">
                  <c:v>1984.291666666572</c:v>
                </c:pt>
                <c:pt idx="173">
                  <c:v>1984.374999999905</c:v>
                </c:pt>
                <c:pt idx="174">
                  <c:v>1984.458333333238</c:v>
                </c:pt>
                <c:pt idx="175">
                  <c:v>1984.541666666572</c:v>
                </c:pt>
                <c:pt idx="176">
                  <c:v>1984.624999999905</c:v>
                </c:pt>
                <c:pt idx="177">
                  <c:v>1984.708333333238</c:v>
                </c:pt>
                <c:pt idx="178">
                  <c:v>1984.791666666571</c:v>
                </c:pt>
                <c:pt idx="179">
                  <c:v>1984.874999999905</c:v>
                </c:pt>
                <c:pt idx="180">
                  <c:v>1984.958333333238</c:v>
                </c:pt>
                <c:pt idx="181">
                  <c:v>1985.041666666571</c:v>
                </c:pt>
                <c:pt idx="182">
                  <c:v>1985.124999999904</c:v>
                </c:pt>
                <c:pt idx="183">
                  <c:v>1985.208333333238</c:v>
                </c:pt>
                <c:pt idx="184">
                  <c:v>1985.291666666571</c:v>
                </c:pt>
                <c:pt idx="185">
                  <c:v>1985.374999999904</c:v>
                </c:pt>
                <c:pt idx="186">
                  <c:v>1985.458333333238</c:v>
                </c:pt>
                <c:pt idx="187">
                  <c:v>1985.541666666571</c:v>
                </c:pt>
                <c:pt idx="188">
                  <c:v>1985.624999999904</c:v>
                </c:pt>
                <c:pt idx="189">
                  <c:v>1985.708333333237</c:v>
                </c:pt>
                <c:pt idx="190">
                  <c:v>1985.791666666571</c:v>
                </c:pt>
                <c:pt idx="191">
                  <c:v>1985.874999999904</c:v>
                </c:pt>
                <c:pt idx="192">
                  <c:v>1985.958333333237</c:v>
                </c:pt>
                <c:pt idx="193">
                  <c:v>1986.04166666657</c:v>
                </c:pt>
                <c:pt idx="194">
                  <c:v>1986.124999999903</c:v>
                </c:pt>
                <c:pt idx="195">
                  <c:v>1986.208333333237</c:v>
                </c:pt>
                <c:pt idx="196">
                  <c:v>1986.29166666657</c:v>
                </c:pt>
                <c:pt idx="197">
                  <c:v>1986.374999999903</c:v>
                </c:pt>
                <c:pt idx="198">
                  <c:v>1986.458333333237</c:v>
                </c:pt>
                <c:pt idx="199">
                  <c:v>1986.54166666657</c:v>
                </c:pt>
                <c:pt idx="200">
                  <c:v>1986.624999999903</c:v>
                </c:pt>
                <c:pt idx="201">
                  <c:v>1986.708333333236</c:v>
                </c:pt>
                <c:pt idx="202">
                  <c:v>1986.79166666657</c:v>
                </c:pt>
                <c:pt idx="203">
                  <c:v>1986.874999999903</c:v>
                </c:pt>
                <c:pt idx="204">
                  <c:v>1986.958333333236</c:v>
                </c:pt>
                <c:pt idx="205">
                  <c:v>1987.04166666657</c:v>
                </c:pt>
                <c:pt idx="206">
                  <c:v>1987.124999999902</c:v>
                </c:pt>
                <c:pt idx="207">
                  <c:v>1987.208333333236</c:v>
                </c:pt>
                <c:pt idx="208">
                  <c:v>1987.291666666569</c:v>
                </c:pt>
                <c:pt idx="209">
                  <c:v>1987.374999999902</c:v>
                </c:pt>
                <c:pt idx="210">
                  <c:v>1987.458333333236</c:v>
                </c:pt>
                <c:pt idx="211">
                  <c:v>1987.54166666657</c:v>
                </c:pt>
                <c:pt idx="212">
                  <c:v>1987.624999999902</c:v>
                </c:pt>
                <c:pt idx="213">
                  <c:v>1987.708333333235</c:v>
                </c:pt>
                <c:pt idx="214">
                  <c:v>1987.791666666569</c:v>
                </c:pt>
                <c:pt idx="215">
                  <c:v>1987.874999999902</c:v>
                </c:pt>
                <c:pt idx="216">
                  <c:v>1987.958333333235</c:v>
                </c:pt>
                <c:pt idx="217">
                  <c:v>1988.041666666569</c:v>
                </c:pt>
                <c:pt idx="218">
                  <c:v>1988.124999999902</c:v>
                </c:pt>
                <c:pt idx="219">
                  <c:v>1988.208333333235</c:v>
                </c:pt>
                <c:pt idx="220">
                  <c:v>1988.291666666568</c:v>
                </c:pt>
                <c:pt idx="221">
                  <c:v>1988.374999999901</c:v>
                </c:pt>
                <c:pt idx="222">
                  <c:v>1988.458333333235</c:v>
                </c:pt>
                <c:pt idx="223">
                  <c:v>1988.541666666568</c:v>
                </c:pt>
                <c:pt idx="224">
                  <c:v>1988.624999999901</c:v>
                </c:pt>
                <c:pt idx="225">
                  <c:v>1988.708333333235</c:v>
                </c:pt>
                <c:pt idx="226">
                  <c:v>1988.791666666568</c:v>
                </c:pt>
                <c:pt idx="227">
                  <c:v>1988.874999999901</c:v>
                </c:pt>
                <c:pt idx="228">
                  <c:v>1988.958333333234</c:v>
                </c:pt>
                <c:pt idx="229">
                  <c:v>1989.041666666568</c:v>
                </c:pt>
                <c:pt idx="230">
                  <c:v>1989.124999999901</c:v>
                </c:pt>
                <c:pt idx="231">
                  <c:v>1989.208333333234</c:v>
                </c:pt>
                <c:pt idx="232">
                  <c:v>1989.291666666568</c:v>
                </c:pt>
                <c:pt idx="233">
                  <c:v>1989.3749999999</c:v>
                </c:pt>
                <c:pt idx="234">
                  <c:v>1989.458333333234</c:v>
                </c:pt>
                <c:pt idx="235">
                  <c:v>1989.541666666567</c:v>
                </c:pt>
                <c:pt idx="236">
                  <c:v>1989.6249999999</c:v>
                </c:pt>
                <c:pt idx="237">
                  <c:v>1989.708333333234</c:v>
                </c:pt>
                <c:pt idx="238">
                  <c:v>1989.791666666567</c:v>
                </c:pt>
                <c:pt idx="239">
                  <c:v>1989.8749999999</c:v>
                </c:pt>
                <c:pt idx="240">
                  <c:v>1989.958333333233</c:v>
                </c:pt>
                <c:pt idx="241">
                  <c:v>1990.041666666567</c:v>
                </c:pt>
                <c:pt idx="242">
                  <c:v>1990.1249999999</c:v>
                </c:pt>
                <c:pt idx="243">
                  <c:v>1990.208333333233</c:v>
                </c:pt>
                <c:pt idx="244">
                  <c:v>1990.291666666566</c:v>
                </c:pt>
                <c:pt idx="245">
                  <c:v>1990.3749999999</c:v>
                </c:pt>
                <c:pt idx="246">
                  <c:v>1990.458333333233</c:v>
                </c:pt>
                <c:pt idx="247">
                  <c:v>1990.541666666566</c:v>
                </c:pt>
                <c:pt idx="248">
                  <c:v>1990.624999999899</c:v>
                </c:pt>
                <c:pt idx="249">
                  <c:v>1990.708333333233</c:v>
                </c:pt>
                <c:pt idx="250">
                  <c:v>1990.791666666566</c:v>
                </c:pt>
                <c:pt idx="251">
                  <c:v>1990.874999999899</c:v>
                </c:pt>
                <c:pt idx="252">
                  <c:v>1990.958333333233</c:v>
                </c:pt>
                <c:pt idx="253">
                  <c:v>1991.041666666566</c:v>
                </c:pt>
                <c:pt idx="254">
                  <c:v>1991.124999999899</c:v>
                </c:pt>
                <c:pt idx="255">
                  <c:v>1991.208333333232</c:v>
                </c:pt>
                <c:pt idx="256">
                  <c:v>1991.291666666566</c:v>
                </c:pt>
                <c:pt idx="257">
                  <c:v>1991.374999999899</c:v>
                </c:pt>
                <c:pt idx="258">
                  <c:v>1991.458333333232</c:v>
                </c:pt>
                <c:pt idx="259">
                  <c:v>1991.541666666565</c:v>
                </c:pt>
                <c:pt idx="260">
                  <c:v>1991.624999999898</c:v>
                </c:pt>
                <c:pt idx="261">
                  <c:v>1991.708333333232</c:v>
                </c:pt>
                <c:pt idx="262">
                  <c:v>1991.791666666565</c:v>
                </c:pt>
                <c:pt idx="263">
                  <c:v>1991.874999999898</c:v>
                </c:pt>
                <c:pt idx="264">
                  <c:v>1991.958333333232</c:v>
                </c:pt>
                <c:pt idx="265">
                  <c:v>1992.041666666565</c:v>
                </c:pt>
                <c:pt idx="266">
                  <c:v>1992.124999999898</c:v>
                </c:pt>
                <c:pt idx="267">
                  <c:v>1992.208333333231</c:v>
                </c:pt>
                <c:pt idx="268">
                  <c:v>1992.291666666565</c:v>
                </c:pt>
                <c:pt idx="269">
                  <c:v>1992.374999999898</c:v>
                </c:pt>
                <c:pt idx="270">
                  <c:v>1992.458333333231</c:v>
                </c:pt>
                <c:pt idx="271">
                  <c:v>1992.541666666565</c:v>
                </c:pt>
                <c:pt idx="272">
                  <c:v>1992.624999999897</c:v>
                </c:pt>
                <c:pt idx="273">
                  <c:v>1992.708333333231</c:v>
                </c:pt>
                <c:pt idx="274">
                  <c:v>1992.791666666564</c:v>
                </c:pt>
                <c:pt idx="275">
                  <c:v>1992.874999999897</c:v>
                </c:pt>
                <c:pt idx="276">
                  <c:v>1992.958333333231</c:v>
                </c:pt>
                <c:pt idx="277">
                  <c:v>1993.041666666564</c:v>
                </c:pt>
                <c:pt idx="278">
                  <c:v>1993.124999999897</c:v>
                </c:pt>
                <c:pt idx="279">
                  <c:v>1993.20833333323</c:v>
                </c:pt>
                <c:pt idx="280">
                  <c:v>1993.291666666564</c:v>
                </c:pt>
                <c:pt idx="281">
                  <c:v>1993.374999999897</c:v>
                </c:pt>
                <c:pt idx="282">
                  <c:v>1993.45833333323</c:v>
                </c:pt>
                <c:pt idx="283">
                  <c:v>1993.541666666564</c:v>
                </c:pt>
                <c:pt idx="284">
                  <c:v>1993.624999999897</c:v>
                </c:pt>
                <c:pt idx="285">
                  <c:v>1993.70833333323</c:v>
                </c:pt>
                <c:pt idx="286">
                  <c:v>1993.791666666563</c:v>
                </c:pt>
                <c:pt idx="287">
                  <c:v>1993.874999999896</c:v>
                </c:pt>
                <c:pt idx="288">
                  <c:v>1993.95833333323</c:v>
                </c:pt>
                <c:pt idx="289">
                  <c:v>1994.041666666563</c:v>
                </c:pt>
                <c:pt idx="290">
                  <c:v>1994.124999999896</c:v>
                </c:pt>
                <c:pt idx="291">
                  <c:v>1994.20833333323</c:v>
                </c:pt>
                <c:pt idx="292">
                  <c:v>1994.291666666563</c:v>
                </c:pt>
                <c:pt idx="293">
                  <c:v>1994.374999999896</c:v>
                </c:pt>
                <c:pt idx="294">
                  <c:v>1994.458333333229</c:v>
                </c:pt>
                <c:pt idx="295">
                  <c:v>1994.541666666563</c:v>
                </c:pt>
                <c:pt idx="296">
                  <c:v>1994.624999999896</c:v>
                </c:pt>
                <c:pt idx="297">
                  <c:v>1994.70833333323</c:v>
                </c:pt>
                <c:pt idx="298">
                  <c:v>1994.791666666563</c:v>
                </c:pt>
                <c:pt idx="299">
                  <c:v>1994.874999999895</c:v>
                </c:pt>
                <c:pt idx="300">
                  <c:v>1994.958333333229</c:v>
                </c:pt>
                <c:pt idx="301">
                  <c:v>1995.041666666562</c:v>
                </c:pt>
                <c:pt idx="302">
                  <c:v>1995.124999999895</c:v>
                </c:pt>
                <c:pt idx="303">
                  <c:v>1995.208333333229</c:v>
                </c:pt>
                <c:pt idx="304">
                  <c:v>1995.291666666562</c:v>
                </c:pt>
                <c:pt idx="305">
                  <c:v>1995.374999999895</c:v>
                </c:pt>
                <c:pt idx="306">
                  <c:v>1995.458333333228</c:v>
                </c:pt>
                <c:pt idx="307">
                  <c:v>1995.541666666562</c:v>
                </c:pt>
                <c:pt idx="308">
                  <c:v>1995.624999999895</c:v>
                </c:pt>
                <c:pt idx="309">
                  <c:v>1995.708333333228</c:v>
                </c:pt>
                <c:pt idx="310">
                  <c:v>1995.791666666561</c:v>
                </c:pt>
                <c:pt idx="311">
                  <c:v>1995.874999999894</c:v>
                </c:pt>
                <c:pt idx="312">
                  <c:v>1995.958333333228</c:v>
                </c:pt>
                <c:pt idx="313">
                  <c:v>1996.041666666561</c:v>
                </c:pt>
                <c:pt idx="314">
                  <c:v>1996.124999999894</c:v>
                </c:pt>
                <c:pt idx="315">
                  <c:v>1996.208333333228</c:v>
                </c:pt>
                <c:pt idx="316">
                  <c:v>1996.291666666561</c:v>
                </c:pt>
                <c:pt idx="317">
                  <c:v>1996.374999999894</c:v>
                </c:pt>
                <c:pt idx="318">
                  <c:v>1996.458333333228</c:v>
                </c:pt>
                <c:pt idx="319">
                  <c:v>1996.541666666561</c:v>
                </c:pt>
                <c:pt idx="320">
                  <c:v>1996.624999999894</c:v>
                </c:pt>
                <c:pt idx="321">
                  <c:v>1996.708333333227</c:v>
                </c:pt>
                <c:pt idx="322">
                  <c:v>1996.791666666561</c:v>
                </c:pt>
                <c:pt idx="323">
                  <c:v>1996.874999999894</c:v>
                </c:pt>
                <c:pt idx="324">
                  <c:v>1996.958333333227</c:v>
                </c:pt>
                <c:pt idx="325">
                  <c:v>1997.04166666656</c:v>
                </c:pt>
                <c:pt idx="326">
                  <c:v>1997.124999999893</c:v>
                </c:pt>
                <c:pt idx="327">
                  <c:v>1997.208333333227</c:v>
                </c:pt>
                <c:pt idx="328">
                  <c:v>1997.29166666656</c:v>
                </c:pt>
                <c:pt idx="329">
                  <c:v>1997.374999999893</c:v>
                </c:pt>
                <c:pt idx="330">
                  <c:v>1997.458333333227</c:v>
                </c:pt>
                <c:pt idx="331">
                  <c:v>1997.54166666656</c:v>
                </c:pt>
                <c:pt idx="332">
                  <c:v>1997.624999999893</c:v>
                </c:pt>
                <c:pt idx="333">
                  <c:v>1997.708333333226</c:v>
                </c:pt>
                <c:pt idx="334">
                  <c:v>1997.79166666656</c:v>
                </c:pt>
                <c:pt idx="335">
                  <c:v>1997.874999999893</c:v>
                </c:pt>
                <c:pt idx="336">
                  <c:v>1997.958333333226</c:v>
                </c:pt>
                <c:pt idx="337">
                  <c:v>1998.04166666656</c:v>
                </c:pt>
                <c:pt idx="338">
                  <c:v>1998.124999999892</c:v>
                </c:pt>
                <c:pt idx="339">
                  <c:v>1998.208333333226</c:v>
                </c:pt>
                <c:pt idx="340">
                  <c:v>1998.291666666559</c:v>
                </c:pt>
                <c:pt idx="341">
                  <c:v>1998.374999999892</c:v>
                </c:pt>
                <c:pt idx="342">
                  <c:v>1998.458333333226</c:v>
                </c:pt>
                <c:pt idx="343">
                  <c:v>1998.54166666656</c:v>
                </c:pt>
                <c:pt idx="344">
                  <c:v>1998.624999999892</c:v>
                </c:pt>
                <c:pt idx="345">
                  <c:v>1998.708333333225</c:v>
                </c:pt>
                <c:pt idx="346">
                  <c:v>1998.791666666559</c:v>
                </c:pt>
                <c:pt idx="347">
                  <c:v>1998.874999999892</c:v>
                </c:pt>
                <c:pt idx="348">
                  <c:v>1998.958333333225</c:v>
                </c:pt>
                <c:pt idx="349">
                  <c:v>1999.041666666559</c:v>
                </c:pt>
                <c:pt idx="350">
                  <c:v>1999.124999999892</c:v>
                </c:pt>
                <c:pt idx="351">
                  <c:v>1999.208333333225</c:v>
                </c:pt>
                <c:pt idx="352">
                  <c:v>1999.291666666558</c:v>
                </c:pt>
                <c:pt idx="353">
                  <c:v>1999.374999999891</c:v>
                </c:pt>
                <c:pt idx="354">
                  <c:v>1999.458333333225</c:v>
                </c:pt>
                <c:pt idx="355">
                  <c:v>1999.541666666558</c:v>
                </c:pt>
                <c:pt idx="356">
                  <c:v>1999.624999999891</c:v>
                </c:pt>
                <c:pt idx="357">
                  <c:v>1999.708333333225</c:v>
                </c:pt>
                <c:pt idx="358">
                  <c:v>1999.791666666558</c:v>
                </c:pt>
                <c:pt idx="359">
                  <c:v>1999.874999999891</c:v>
                </c:pt>
                <c:pt idx="360">
                  <c:v>1999.958333333224</c:v>
                </c:pt>
                <c:pt idx="361">
                  <c:v>2000.041666666558</c:v>
                </c:pt>
                <c:pt idx="362">
                  <c:v>2000.124999999891</c:v>
                </c:pt>
                <c:pt idx="363">
                  <c:v>2000.208333333224</c:v>
                </c:pt>
                <c:pt idx="364">
                  <c:v>2000.291666666558</c:v>
                </c:pt>
                <c:pt idx="365">
                  <c:v>2000.37499999989</c:v>
                </c:pt>
                <c:pt idx="366">
                  <c:v>2000.458333333224</c:v>
                </c:pt>
                <c:pt idx="367">
                  <c:v>2000.541666666557</c:v>
                </c:pt>
                <c:pt idx="368">
                  <c:v>2000.62499999989</c:v>
                </c:pt>
                <c:pt idx="369">
                  <c:v>2000.708333333224</c:v>
                </c:pt>
                <c:pt idx="370">
                  <c:v>2000.791666666557</c:v>
                </c:pt>
                <c:pt idx="371">
                  <c:v>2000.87499999989</c:v>
                </c:pt>
                <c:pt idx="372">
                  <c:v>2000.958333333223</c:v>
                </c:pt>
                <c:pt idx="373">
                  <c:v>2001.041666666557</c:v>
                </c:pt>
                <c:pt idx="374">
                  <c:v>2001.12499999989</c:v>
                </c:pt>
                <c:pt idx="375">
                  <c:v>2001.208333333223</c:v>
                </c:pt>
                <c:pt idx="376">
                  <c:v>2001.291666666556</c:v>
                </c:pt>
                <c:pt idx="377">
                  <c:v>2001.374999999889</c:v>
                </c:pt>
                <c:pt idx="378">
                  <c:v>2001.458333333223</c:v>
                </c:pt>
                <c:pt idx="379">
                  <c:v>2001.541666666556</c:v>
                </c:pt>
                <c:pt idx="380">
                  <c:v>2001.624999999889</c:v>
                </c:pt>
                <c:pt idx="381">
                  <c:v>2001.708333333223</c:v>
                </c:pt>
                <c:pt idx="382">
                  <c:v>2001.791666666556</c:v>
                </c:pt>
                <c:pt idx="383">
                  <c:v>2001.874999999889</c:v>
                </c:pt>
                <c:pt idx="384">
                  <c:v>2001.958333333223</c:v>
                </c:pt>
                <c:pt idx="385">
                  <c:v>2002.041666666556</c:v>
                </c:pt>
                <c:pt idx="386">
                  <c:v>2002.124999999889</c:v>
                </c:pt>
                <c:pt idx="387">
                  <c:v>2002.208333333222</c:v>
                </c:pt>
                <c:pt idx="388">
                  <c:v>2002.291666666556</c:v>
                </c:pt>
                <c:pt idx="389">
                  <c:v>2002.374999999889</c:v>
                </c:pt>
                <c:pt idx="390">
                  <c:v>2002.458333333222</c:v>
                </c:pt>
                <c:pt idx="391">
                  <c:v>2002.541666666555</c:v>
                </c:pt>
                <c:pt idx="392">
                  <c:v>2002.624999999888</c:v>
                </c:pt>
                <c:pt idx="393">
                  <c:v>2002.708333333222</c:v>
                </c:pt>
                <c:pt idx="394">
                  <c:v>2002.791666666555</c:v>
                </c:pt>
                <c:pt idx="395">
                  <c:v>2002.874999999888</c:v>
                </c:pt>
                <c:pt idx="396">
                  <c:v>2002.958333333222</c:v>
                </c:pt>
                <c:pt idx="397">
                  <c:v>2003.041666666555</c:v>
                </c:pt>
                <c:pt idx="398">
                  <c:v>2003.124999999888</c:v>
                </c:pt>
                <c:pt idx="399">
                  <c:v>2003.208333333221</c:v>
                </c:pt>
                <c:pt idx="400">
                  <c:v>2003.291666666555</c:v>
                </c:pt>
                <c:pt idx="401">
                  <c:v>2003.374999999888</c:v>
                </c:pt>
                <c:pt idx="402">
                  <c:v>2003.458333333221</c:v>
                </c:pt>
                <c:pt idx="403">
                  <c:v>2003.541666666555</c:v>
                </c:pt>
                <c:pt idx="404">
                  <c:v>2003.624999999887</c:v>
                </c:pt>
                <c:pt idx="405">
                  <c:v>2003.708333333221</c:v>
                </c:pt>
                <c:pt idx="406">
                  <c:v>2003.791666666554</c:v>
                </c:pt>
                <c:pt idx="407">
                  <c:v>2003.874999999887</c:v>
                </c:pt>
                <c:pt idx="408">
                  <c:v>2003.958333333221</c:v>
                </c:pt>
                <c:pt idx="409">
                  <c:v>2004.041666666554</c:v>
                </c:pt>
                <c:pt idx="410">
                  <c:v>2004.124999999887</c:v>
                </c:pt>
                <c:pt idx="411">
                  <c:v>2004.20833333322</c:v>
                </c:pt>
                <c:pt idx="412">
                  <c:v>2004.291666666554</c:v>
                </c:pt>
                <c:pt idx="413">
                  <c:v>2004.374999999887</c:v>
                </c:pt>
                <c:pt idx="414">
                  <c:v>2004.45833333322</c:v>
                </c:pt>
                <c:pt idx="415">
                  <c:v>2004.541666666554</c:v>
                </c:pt>
                <c:pt idx="416">
                  <c:v>2004.624999999887</c:v>
                </c:pt>
                <c:pt idx="417">
                  <c:v>2004.70833333322</c:v>
                </c:pt>
                <c:pt idx="418">
                  <c:v>2004.791666666553</c:v>
                </c:pt>
                <c:pt idx="419">
                  <c:v>2004.874999999886</c:v>
                </c:pt>
                <c:pt idx="420">
                  <c:v>2004.95833333322</c:v>
                </c:pt>
                <c:pt idx="421">
                  <c:v>2005.041666666553</c:v>
                </c:pt>
                <c:pt idx="422">
                  <c:v>2005.124999999886</c:v>
                </c:pt>
                <c:pt idx="423">
                  <c:v>2005.20833333322</c:v>
                </c:pt>
                <c:pt idx="424">
                  <c:v>2005.291666666553</c:v>
                </c:pt>
                <c:pt idx="425">
                  <c:v>2005.374999999886</c:v>
                </c:pt>
                <c:pt idx="426">
                  <c:v>2005.458333333219</c:v>
                </c:pt>
                <c:pt idx="427">
                  <c:v>2005.541666666553</c:v>
                </c:pt>
                <c:pt idx="428">
                  <c:v>2005.624999999886</c:v>
                </c:pt>
                <c:pt idx="429">
                  <c:v>2005.70833333322</c:v>
                </c:pt>
                <c:pt idx="430">
                  <c:v>2005.791666666553</c:v>
                </c:pt>
                <c:pt idx="431">
                  <c:v>2005.874999999885</c:v>
                </c:pt>
                <c:pt idx="432">
                  <c:v>2005.958333333219</c:v>
                </c:pt>
                <c:pt idx="433">
                  <c:v>2006.041666666552</c:v>
                </c:pt>
                <c:pt idx="434">
                  <c:v>2006.124999999885</c:v>
                </c:pt>
                <c:pt idx="435">
                  <c:v>2006.208333333219</c:v>
                </c:pt>
                <c:pt idx="436">
                  <c:v>2006.291666666552</c:v>
                </c:pt>
                <c:pt idx="437">
                  <c:v>2006.374999999885</c:v>
                </c:pt>
                <c:pt idx="438">
                  <c:v>2006.458333333218</c:v>
                </c:pt>
                <c:pt idx="439">
                  <c:v>2006.541666666552</c:v>
                </c:pt>
                <c:pt idx="440">
                  <c:v>2006.624999999885</c:v>
                </c:pt>
                <c:pt idx="441">
                  <c:v>2006.708333333218</c:v>
                </c:pt>
                <c:pt idx="442">
                  <c:v>2006.791666666551</c:v>
                </c:pt>
                <c:pt idx="443">
                  <c:v>2006.874999999884</c:v>
                </c:pt>
                <c:pt idx="444">
                  <c:v>2006.958333333218</c:v>
                </c:pt>
                <c:pt idx="445">
                  <c:v>2007.041666666551</c:v>
                </c:pt>
                <c:pt idx="446">
                  <c:v>2007.124999999884</c:v>
                </c:pt>
                <c:pt idx="447">
                  <c:v>2007.208333333218</c:v>
                </c:pt>
                <c:pt idx="448">
                  <c:v>2007.291666666551</c:v>
                </c:pt>
                <c:pt idx="449">
                  <c:v>2007.374999999884</c:v>
                </c:pt>
                <c:pt idx="450">
                  <c:v>2007.458333333218</c:v>
                </c:pt>
                <c:pt idx="451">
                  <c:v>2007.541666666551</c:v>
                </c:pt>
                <c:pt idx="452">
                  <c:v>2007.624999999884</c:v>
                </c:pt>
                <c:pt idx="453">
                  <c:v>2007.708333333217</c:v>
                </c:pt>
                <c:pt idx="454">
                  <c:v>2007.791666666551</c:v>
                </c:pt>
                <c:pt idx="455">
                  <c:v>2007.874999999884</c:v>
                </c:pt>
                <c:pt idx="456">
                  <c:v>2007.958333333217</c:v>
                </c:pt>
                <c:pt idx="457">
                  <c:v>2008.04166666655</c:v>
                </c:pt>
                <c:pt idx="458">
                  <c:v>2008.124999999883</c:v>
                </c:pt>
                <c:pt idx="459">
                  <c:v>2008.208333333217</c:v>
                </c:pt>
                <c:pt idx="460">
                  <c:v>2008.29166666655</c:v>
                </c:pt>
                <c:pt idx="461">
                  <c:v>2008.374999999883</c:v>
                </c:pt>
                <c:pt idx="462">
                  <c:v>2008.458333333217</c:v>
                </c:pt>
                <c:pt idx="463">
                  <c:v>2008.54166666655</c:v>
                </c:pt>
                <c:pt idx="464">
                  <c:v>2008.624999999883</c:v>
                </c:pt>
                <c:pt idx="465">
                  <c:v>2008.708333333216</c:v>
                </c:pt>
                <c:pt idx="466">
                  <c:v>2008.79166666655</c:v>
                </c:pt>
                <c:pt idx="467">
                  <c:v>2008.874999999883</c:v>
                </c:pt>
                <c:pt idx="468">
                  <c:v>2008.958333333216</c:v>
                </c:pt>
                <c:pt idx="469">
                  <c:v>2009.04166666655</c:v>
                </c:pt>
                <c:pt idx="470">
                  <c:v>2009.124999999882</c:v>
                </c:pt>
                <c:pt idx="471">
                  <c:v>2009.208333333216</c:v>
                </c:pt>
                <c:pt idx="472">
                  <c:v>2009.291666666549</c:v>
                </c:pt>
                <c:pt idx="473">
                  <c:v>2009.374999999882</c:v>
                </c:pt>
                <c:pt idx="474">
                  <c:v>2009.458333333216</c:v>
                </c:pt>
                <c:pt idx="475">
                  <c:v>2009.54166666655</c:v>
                </c:pt>
                <c:pt idx="476">
                  <c:v>2009.624999999882</c:v>
                </c:pt>
                <c:pt idx="477">
                  <c:v>2009.708333333215</c:v>
                </c:pt>
                <c:pt idx="478">
                  <c:v>2009.791666666549</c:v>
                </c:pt>
                <c:pt idx="479">
                  <c:v>2009.874999999882</c:v>
                </c:pt>
                <c:pt idx="480">
                  <c:v>2009.958333333215</c:v>
                </c:pt>
                <c:pt idx="481">
                  <c:v>2010.041666666549</c:v>
                </c:pt>
                <c:pt idx="482">
                  <c:v>2010.124999999882</c:v>
                </c:pt>
                <c:pt idx="483">
                  <c:v>2010.208333333215</c:v>
                </c:pt>
                <c:pt idx="484">
                  <c:v>2010.291666666548</c:v>
                </c:pt>
                <c:pt idx="485">
                  <c:v>2010.374999999881</c:v>
                </c:pt>
                <c:pt idx="486">
                  <c:v>2010.458333333215</c:v>
                </c:pt>
                <c:pt idx="487">
                  <c:v>2010.541666666548</c:v>
                </c:pt>
                <c:pt idx="488">
                  <c:v>2010.624999999881</c:v>
                </c:pt>
                <c:pt idx="489">
                  <c:v>2010.708333333215</c:v>
                </c:pt>
                <c:pt idx="490">
                  <c:v>2010.791666666548</c:v>
                </c:pt>
                <c:pt idx="491">
                  <c:v>2010.874999999881</c:v>
                </c:pt>
                <c:pt idx="492">
                  <c:v>2010.958333333214</c:v>
                </c:pt>
                <c:pt idx="493">
                  <c:v>2011.041666666548</c:v>
                </c:pt>
                <c:pt idx="494">
                  <c:v>2011.124999999881</c:v>
                </c:pt>
                <c:pt idx="495">
                  <c:v>2011.208333333214</c:v>
                </c:pt>
                <c:pt idx="496">
                  <c:v>2011.291666666548</c:v>
                </c:pt>
                <c:pt idx="497">
                  <c:v>2011.37499999988</c:v>
                </c:pt>
                <c:pt idx="498">
                  <c:v>2011.458333333214</c:v>
                </c:pt>
                <c:pt idx="499">
                  <c:v>2011.541666666547</c:v>
                </c:pt>
                <c:pt idx="500">
                  <c:v>2011.62499999988</c:v>
                </c:pt>
                <c:pt idx="501">
                  <c:v>2011.708333333214</c:v>
                </c:pt>
                <c:pt idx="502">
                  <c:v>2011.791666666547</c:v>
                </c:pt>
                <c:pt idx="503">
                  <c:v>2011.87499999988</c:v>
                </c:pt>
                <c:pt idx="504">
                  <c:v>2011.958333333213</c:v>
                </c:pt>
                <c:pt idx="505">
                  <c:v>2012.041666666547</c:v>
                </c:pt>
                <c:pt idx="506">
                  <c:v>2012.12499999988</c:v>
                </c:pt>
                <c:pt idx="507">
                  <c:v>2012.208333333213</c:v>
                </c:pt>
                <c:pt idx="508">
                  <c:v>2012.291666666546</c:v>
                </c:pt>
                <c:pt idx="509">
                  <c:v>2012.374999999879</c:v>
                </c:pt>
                <c:pt idx="510">
                  <c:v>2012.458333333213</c:v>
                </c:pt>
                <c:pt idx="511">
                  <c:v>2012.541666666546</c:v>
                </c:pt>
                <c:pt idx="512">
                  <c:v>2012.624999999879</c:v>
                </c:pt>
                <c:pt idx="513">
                  <c:v>2012.708333333213</c:v>
                </c:pt>
                <c:pt idx="514">
                  <c:v>2012.791666666546</c:v>
                </c:pt>
                <c:pt idx="515">
                  <c:v>2012.874999999879</c:v>
                </c:pt>
                <c:pt idx="516">
                  <c:v>2012.958333333213</c:v>
                </c:pt>
                <c:pt idx="517">
                  <c:v>2013.041666666546</c:v>
                </c:pt>
                <c:pt idx="518">
                  <c:v>2013.124999999879</c:v>
                </c:pt>
                <c:pt idx="519">
                  <c:v>2013.208333333212</c:v>
                </c:pt>
                <c:pt idx="520">
                  <c:v>2013.291666666546</c:v>
                </c:pt>
                <c:pt idx="521">
                  <c:v>2013.374999999879</c:v>
                </c:pt>
                <c:pt idx="522">
                  <c:v>2013.458333333212</c:v>
                </c:pt>
                <c:pt idx="523">
                  <c:v>2013.541666666545</c:v>
                </c:pt>
                <c:pt idx="524">
                  <c:v>2013.624999999878</c:v>
                </c:pt>
                <c:pt idx="525">
                  <c:v>2013.708333333212</c:v>
                </c:pt>
                <c:pt idx="526">
                  <c:v>2013.791666666545</c:v>
                </c:pt>
                <c:pt idx="527">
                  <c:v>2013.874999999878</c:v>
                </c:pt>
                <c:pt idx="528">
                  <c:v>2013.958333333212</c:v>
                </c:pt>
                <c:pt idx="529">
                  <c:v>2014.041666666545</c:v>
                </c:pt>
                <c:pt idx="530">
                  <c:v>2014.124999999878</c:v>
                </c:pt>
                <c:pt idx="531">
                  <c:v>2014.208333333211</c:v>
                </c:pt>
                <c:pt idx="532">
                  <c:v>2014.291666666545</c:v>
                </c:pt>
                <c:pt idx="533">
                  <c:v>2014.374999999878</c:v>
                </c:pt>
                <c:pt idx="534">
                  <c:v>2014.458333333211</c:v>
                </c:pt>
                <c:pt idx="535">
                  <c:v>2014.541666666545</c:v>
                </c:pt>
                <c:pt idx="536">
                  <c:v>2014.624999999877</c:v>
                </c:pt>
                <c:pt idx="537">
                  <c:v>2014.708333333211</c:v>
                </c:pt>
                <c:pt idx="538">
                  <c:v>2014.791666666544</c:v>
                </c:pt>
                <c:pt idx="539">
                  <c:v>2014.874999999877</c:v>
                </c:pt>
              </c:numCache>
            </c:numRef>
          </c:xVal>
          <c:yVal>
            <c:numRef>
              <c:f>'[noaa global temperature anamolies 12-2014.xlsx]noaa global temperature anamoli'!$B$1080:$B$1621</c:f>
              <c:numCache>
                <c:formatCode>General</c:formatCode>
                <c:ptCount val="542"/>
                <c:pt idx="0">
                  <c:v>0.28</c:v>
                </c:pt>
                <c:pt idx="1">
                  <c:v>0.13</c:v>
                </c:pt>
                <c:pt idx="2">
                  <c:v>0.27</c:v>
                </c:pt>
                <c:pt idx="3">
                  <c:v>0.05</c:v>
                </c:pt>
                <c:pt idx="4">
                  <c:v>0.15</c:v>
                </c:pt>
                <c:pt idx="5">
                  <c:v>0.08</c:v>
                </c:pt>
                <c:pt idx="6">
                  <c:v>0.07</c:v>
                </c:pt>
                <c:pt idx="7">
                  <c:v>0.02</c:v>
                </c:pt>
                <c:pt idx="8">
                  <c:v>0.01</c:v>
                </c:pt>
                <c:pt idx="9">
                  <c:v>0.03</c:v>
                </c:pt>
                <c:pt idx="10">
                  <c:v>-0.01</c:v>
                </c:pt>
                <c:pt idx="11">
                  <c:v>0.05</c:v>
                </c:pt>
                <c:pt idx="12">
                  <c:v>-0.05</c:v>
                </c:pt>
                <c:pt idx="13">
                  <c:v>0.04</c:v>
                </c:pt>
                <c:pt idx="14">
                  <c:v>-0.17</c:v>
                </c:pt>
                <c:pt idx="15">
                  <c:v>-0.1</c:v>
                </c:pt>
                <c:pt idx="16">
                  <c:v>-0.09</c:v>
                </c:pt>
                <c:pt idx="17">
                  <c:v>-0.04</c:v>
                </c:pt>
                <c:pt idx="18">
                  <c:v>-0.09</c:v>
                </c:pt>
                <c:pt idx="19">
                  <c:v>-0.02</c:v>
                </c:pt>
                <c:pt idx="20">
                  <c:v>-0.03</c:v>
                </c:pt>
                <c:pt idx="21">
                  <c:v>0.01</c:v>
                </c:pt>
                <c:pt idx="22">
                  <c:v>-0.02</c:v>
                </c:pt>
                <c:pt idx="23">
                  <c:v>0.08</c:v>
                </c:pt>
                <c:pt idx="24">
                  <c:v>0.03</c:v>
                </c:pt>
                <c:pt idx="25">
                  <c:v>-0.21</c:v>
                </c:pt>
                <c:pt idx="26">
                  <c:v>-0.14</c:v>
                </c:pt>
                <c:pt idx="27">
                  <c:v>0.02</c:v>
                </c:pt>
                <c:pt idx="28">
                  <c:v>0.05</c:v>
                </c:pt>
                <c:pt idx="29">
                  <c:v>0.06</c:v>
                </c:pt>
                <c:pt idx="30">
                  <c:v>0.12</c:v>
                </c:pt>
                <c:pt idx="31">
                  <c:v>0.1</c:v>
                </c:pt>
                <c:pt idx="32">
                  <c:v>0.12</c:v>
                </c:pt>
                <c:pt idx="33">
                  <c:v>0.04</c:v>
                </c:pt>
                <c:pt idx="34">
                  <c:v>0.12</c:v>
                </c:pt>
                <c:pt idx="35">
                  <c:v>0.1</c:v>
                </c:pt>
                <c:pt idx="36">
                  <c:v>0.29</c:v>
                </c:pt>
                <c:pt idx="37">
                  <c:v>0.28</c:v>
                </c:pt>
                <c:pt idx="38">
                  <c:v>0.4</c:v>
                </c:pt>
                <c:pt idx="39">
                  <c:v>0.35</c:v>
                </c:pt>
                <c:pt idx="40">
                  <c:v>0.27</c:v>
                </c:pt>
                <c:pt idx="41">
                  <c:v>0.22</c:v>
                </c:pt>
                <c:pt idx="42">
                  <c:v>0.23</c:v>
                </c:pt>
                <c:pt idx="43">
                  <c:v>0.14</c:v>
                </c:pt>
                <c:pt idx="44">
                  <c:v>0.1</c:v>
                </c:pt>
                <c:pt idx="45">
                  <c:v>0.08</c:v>
                </c:pt>
                <c:pt idx="46">
                  <c:v>0.08</c:v>
                </c:pt>
                <c:pt idx="47">
                  <c:v>0.04</c:v>
                </c:pt>
                <c:pt idx="48">
                  <c:v>0.05</c:v>
                </c:pt>
                <c:pt idx="49">
                  <c:v>-0.19</c:v>
                </c:pt>
                <c:pt idx="50">
                  <c:v>-0.22</c:v>
                </c:pt>
                <c:pt idx="51">
                  <c:v>-0.03</c:v>
                </c:pt>
                <c:pt idx="52">
                  <c:v>-0.03</c:v>
                </c:pt>
                <c:pt idx="53">
                  <c:v>-0.01</c:v>
                </c:pt>
                <c:pt idx="54">
                  <c:v>-0.03</c:v>
                </c:pt>
                <c:pt idx="55">
                  <c:v>0.03</c:v>
                </c:pt>
                <c:pt idx="56">
                  <c:v>0.02</c:v>
                </c:pt>
                <c:pt idx="57">
                  <c:v>-0.02</c:v>
                </c:pt>
                <c:pt idx="58">
                  <c:v>-0.06</c:v>
                </c:pt>
                <c:pt idx="59">
                  <c:v>-0.05</c:v>
                </c:pt>
                <c:pt idx="60">
                  <c:v>-0.07</c:v>
                </c:pt>
                <c:pt idx="61">
                  <c:v>0.13</c:v>
                </c:pt>
                <c:pt idx="62">
                  <c:v>0.04</c:v>
                </c:pt>
                <c:pt idx="63">
                  <c:v>0.12</c:v>
                </c:pt>
                <c:pt idx="64">
                  <c:v>0.09</c:v>
                </c:pt>
                <c:pt idx="65">
                  <c:v>0.08</c:v>
                </c:pt>
                <c:pt idx="66">
                  <c:v>0.06</c:v>
                </c:pt>
                <c:pt idx="67">
                  <c:v>0.03</c:v>
                </c:pt>
                <c:pt idx="68">
                  <c:v>-0.05</c:v>
                </c:pt>
                <c:pt idx="69">
                  <c:v>0.02</c:v>
                </c:pt>
                <c:pt idx="70">
                  <c:v>-0.12</c:v>
                </c:pt>
                <c:pt idx="71">
                  <c:v>-0.13</c:v>
                </c:pt>
                <c:pt idx="72">
                  <c:v>-0.09</c:v>
                </c:pt>
                <c:pt idx="73">
                  <c:v>-0.02</c:v>
                </c:pt>
                <c:pt idx="74">
                  <c:v>-0.13</c:v>
                </c:pt>
                <c:pt idx="75">
                  <c:v>-0.24</c:v>
                </c:pt>
                <c:pt idx="76">
                  <c:v>-0.02</c:v>
                </c:pt>
                <c:pt idx="77">
                  <c:v>-0.1</c:v>
                </c:pt>
                <c:pt idx="78">
                  <c:v>-0.08</c:v>
                </c:pt>
                <c:pt idx="79">
                  <c:v>-0.08</c:v>
                </c:pt>
                <c:pt idx="80">
                  <c:v>-0.07</c:v>
                </c:pt>
                <c:pt idx="81">
                  <c:v>-0.03</c:v>
                </c:pt>
                <c:pt idx="82">
                  <c:v>-0.18</c:v>
                </c:pt>
                <c:pt idx="83">
                  <c:v>-0.05</c:v>
                </c:pt>
                <c:pt idx="84">
                  <c:v>0.07</c:v>
                </c:pt>
                <c:pt idx="85">
                  <c:v>0.02</c:v>
                </c:pt>
                <c:pt idx="86">
                  <c:v>0.2</c:v>
                </c:pt>
                <c:pt idx="87">
                  <c:v>0.28</c:v>
                </c:pt>
                <c:pt idx="88">
                  <c:v>0.25</c:v>
                </c:pt>
                <c:pt idx="89">
                  <c:v>0.23</c:v>
                </c:pt>
                <c:pt idx="90">
                  <c:v>0.25</c:v>
                </c:pt>
                <c:pt idx="91">
                  <c:v>0.17</c:v>
                </c:pt>
                <c:pt idx="92">
                  <c:v>0.12</c:v>
                </c:pt>
                <c:pt idx="93">
                  <c:v>0.15</c:v>
                </c:pt>
                <c:pt idx="94">
                  <c:v>0.09</c:v>
                </c:pt>
                <c:pt idx="95">
                  <c:v>0.25</c:v>
                </c:pt>
                <c:pt idx="96">
                  <c:v>0.11</c:v>
                </c:pt>
                <c:pt idx="97">
                  <c:v>0.15</c:v>
                </c:pt>
                <c:pt idx="98">
                  <c:v>0.11</c:v>
                </c:pt>
                <c:pt idx="99">
                  <c:v>0.2</c:v>
                </c:pt>
                <c:pt idx="100">
                  <c:v>0.11</c:v>
                </c:pt>
                <c:pt idx="101">
                  <c:v>0.04</c:v>
                </c:pt>
                <c:pt idx="102">
                  <c:v>0.05</c:v>
                </c:pt>
                <c:pt idx="103">
                  <c:v>0.06</c:v>
                </c:pt>
                <c:pt idx="104">
                  <c:v>0.0</c:v>
                </c:pt>
                <c:pt idx="105">
                  <c:v>0.07</c:v>
                </c:pt>
                <c:pt idx="106">
                  <c:v>0.06</c:v>
                </c:pt>
                <c:pt idx="107">
                  <c:v>0.2</c:v>
                </c:pt>
                <c:pt idx="108">
                  <c:v>0.11</c:v>
                </c:pt>
                <c:pt idx="109">
                  <c:v>0.12</c:v>
                </c:pt>
                <c:pt idx="110">
                  <c:v>0.05</c:v>
                </c:pt>
                <c:pt idx="111">
                  <c:v>0.21</c:v>
                </c:pt>
                <c:pt idx="112">
                  <c:v>0.07</c:v>
                </c:pt>
                <c:pt idx="113">
                  <c:v>0.12</c:v>
                </c:pt>
                <c:pt idx="114">
                  <c:v>0.17</c:v>
                </c:pt>
                <c:pt idx="115">
                  <c:v>0.13</c:v>
                </c:pt>
                <c:pt idx="116">
                  <c:v>0.18</c:v>
                </c:pt>
                <c:pt idx="117">
                  <c:v>0.21</c:v>
                </c:pt>
                <c:pt idx="118">
                  <c:v>0.24</c:v>
                </c:pt>
                <c:pt idx="119">
                  <c:v>0.25</c:v>
                </c:pt>
                <c:pt idx="120">
                  <c:v>0.46</c:v>
                </c:pt>
                <c:pt idx="121">
                  <c:v>0.26</c:v>
                </c:pt>
                <c:pt idx="122">
                  <c:v>0.3</c:v>
                </c:pt>
                <c:pt idx="123">
                  <c:v>0.21</c:v>
                </c:pt>
                <c:pt idx="124">
                  <c:v>0.28</c:v>
                </c:pt>
                <c:pt idx="125">
                  <c:v>0.28</c:v>
                </c:pt>
                <c:pt idx="126">
                  <c:v>0.22</c:v>
                </c:pt>
                <c:pt idx="127">
                  <c:v>0.18</c:v>
                </c:pt>
                <c:pt idx="128">
                  <c:v>0.17</c:v>
                </c:pt>
                <c:pt idx="129">
                  <c:v>0.18</c:v>
                </c:pt>
                <c:pt idx="130">
                  <c:v>0.15</c:v>
                </c:pt>
                <c:pt idx="131">
                  <c:v>0.29</c:v>
                </c:pt>
                <c:pt idx="132">
                  <c:v>0.22</c:v>
                </c:pt>
                <c:pt idx="133">
                  <c:v>0.43</c:v>
                </c:pt>
                <c:pt idx="134">
                  <c:v>0.33</c:v>
                </c:pt>
                <c:pt idx="135">
                  <c:v>0.38</c:v>
                </c:pt>
                <c:pt idx="136">
                  <c:v>0.32</c:v>
                </c:pt>
                <c:pt idx="137">
                  <c:v>0.23</c:v>
                </c:pt>
                <c:pt idx="138">
                  <c:v>0.25</c:v>
                </c:pt>
                <c:pt idx="139">
                  <c:v>0.2</c:v>
                </c:pt>
                <c:pt idx="140">
                  <c:v>0.22</c:v>
                </c:pt>
                <c:pt idx="141">
                  <c:v>0.16</c:v>
                </c:pt>
                <c:pt idx="142">
                  <c:v>0.13</c:v>
                </c:pt>
                <c:pt idx="143">
                  <c:v>0.18</c:v>
                </c:pt>
                <c:pt idx="144">
                  <c:v>0.39</c:v>
                </c:pt>
                <c:pt idx="145">
                  <c:v>0.1</c:v>
                </c:pt>
                <c:pt idx="146">
                  <c:v>0.13</c:v>
                </c:pt>
                <c:pt idx="147">
                  <c:v>0.05</c:v>
                </c:pt>
                <c:pt idx="148">
                  <c:v>0.17</c:v>
                </c:pt>
                <c:pt idx="149">
                  <c:v>0.16</c:v>
                </c:pt>
                <c:pt idx="150">
                  <c:v>0.11</c:v>
                </c:pt>
                <c:pt idx="151">
                  <c:v>0.13</c:v>
                </c:pt>
                <c:pt idx="152">
                  <c:v>0.12</c:v>
                </c:pt>
                <c:pt idx="153">
                  <c:v>0.18</c:v>
                </c:pt>
                <c:pt idx="154">
                  <c:v>0.14</c:v>
                </c:pt>
                <c:pt idx="155">
                  <c:v>0.12</c:v>
                </c:pt>
                <c:pt idx="156">
                  <c:v>0.4</c:v>
                </c:pt>
                <c:pt idx="157">
                  <c:v>0.48</c:v>
                </c:pt>
                <c:pt idx="158">
                  <c:v>0.44</c:v>
                </c:pt>
                <c:pt idx="159">
                  <c:v>0.39</c:v>
                </c:pt>
                <c:pt idx="160">
                  <c:v>0.27</c:v>
                </c:pt>
                <c:pt idx="161">
                  <c:v>0.28</c:v>
                </c:pt>
                <c:pt idx="162">
                  <c:v>0.26</c:v>
                </c:pt>
                <c:pt idx="163">
                  <c:v>0.26</c:v>
                </c:pt>
                <c:pt idx="164">
                  <c:v>0.29</c:v>
                </c:pt>
                <c:pt idx="165">
                  <c:v>0.29</c:v>
                </c:pt>
                <c:pt idx="166">
                  <c:v>0.19</c:v>
                </c:pt>
                <c:pt idx="167">
                  <c:v>0.41</c:v>
                </c:pt>
                <c:pt idx="168">
                  <c:v>0.24</c:v>
                </c:pt>
                <c:pt idx="169">
                  <c:v>0.24</c:v>
                </c:pt>
                <c:pt idx="170">
                  <c:v>0.13</c:v>
                </c:pt>
                <c:pt idx="171">
                  <c:v>0.24</c:v>
                </c:pt>
                <c:pt idx="172">
                  <c:v>0.12</c:v>
                </c:pt>
                <c:pt idx="173">
                  <c:v>0.27</c:v>
                </c:pt>
                <c:pt idx="174">
                  <c:v>0.12</c:v>
                </c:pt>
                <c:pt idx="175">
                  <c:v>0.11</c:v>
                </c:pt>
                <c:pt idx="176">
                  <c:v>0.15</c:v>
                </c:pt>
                <c:pt idx="177">
                  <c:v>0.1</c:v>
                </c:pt>
                <c:pt idx="178">
                  <c:v>0.1</c:v>
                </c:pt>
                <c:pt idx="179">
                  <c:v>0.02</c:v>
                </c:pt>
                <c:pt idx="180">
                  <c:v>-0.1</c:v>
                </c:pt>
                <c:pt idx="181">
                  <c:v>0.16</c:v>
                </c:pt>
                <c:pt idx="182">
                  <c:v>0.0</c:v>
                </c:pt>
                <c:pt idx="183">
                  <c:v>0.16</c:v>
                </c:pt>
                <c:pt idx="184">
                  <c:v>0.11</c:v>
                </c:pt>
                <c:pt idx="185">
                  <c:v>0.17</c:v>
                </c:pt>
                <c:pt idx="186">
                  <c:v>0.12</c:v>
                </c:pt>
                <c:pt idx="187">
                  <c:v>0.05</c:v>
                </c:pt>
                <c:pt idx="188">
                  <c:v>0.1</c:v>
                </c:pt>
                <c:pt idx="189">
                  <c:v>0.07</c:v>
                </c:pt>
                <c:pt idx="190">
                  <c:v>0.1</c:v>
                </c:pt>
                <c:pt idx="191">
                  <c:v>0.09</c:v>
                </c:pt>
                <c:pt idx="192">
                  <c:v>0.15</c:v>
                </c:pt>
                <c:pt idx="193">
                  <c:v>0.27</c:v>
                </c:pt>
                <c:pt idx="194">
                  <c:v>0.23</c:v>
                </c:pt>
                <c:pt idx="195">
                  <c:v>0.26</c:v>
                </c:pt>
                <c:pt idx="196">
                  <c:v>0.23</c:v>
                </c:pt>
                <c:pt idx="197">
                  <c:v>0.23</c:v>
                </c:pt>
                <c:pt idx="198">
                  <c:v>0.24</c:v>
                </c:pt>
                <c:pt idx="199">
                  <c:v>0.15</c:v>
                </c:pt>
                <c:pt idx="200">
                  <c:v>0.14</c:v>
                </c:pt>
                <c:pt idx="201">
                  <c:v>0.14</c:v>
                </c:pt>
                <c:pt idx="202">
                  <c:v>0.17</c:v>
                </c:pt>
                <c:pt idx="203">
                  <c:v>0.12</c:v>
                </c:pt>
                <c:pt idx="204">
                  <c:v>0.17</c:v>
                </c:pt>
                <c:pt idx="205">
                  <c:v>0.27</c:v>
                </c:pt>
                <c:pt idx="206">
                  <c:v>0.45</c:v>
                </c:pt>
                <c:pt idx="207">
                  <c:v>0.21</c:v>
                </c:pt>
                <c:pt idx="208">
                  <c:v>0.27</c:v>
                </c:pt>
                <c:pt idx="209">
                  <c:v>0.3</c:v>
                </c:pt>
                <c:pt idx="210">
                  <c:v>0.28</c:v>
                </c:pt>
                <c:pt idx="211">
                  <c:v>0.38</c:v>
                </c:pt>
                <c:pt idx="212">
                  <c:v>0.34</c:v>
                </c:pt>
                <c:pt idx="213">
                  <c:v>0.39</c:v>
                </c:pt>
                <c:pt idx="214">
                  <c:v>0.29</c:v>
                </c:pt>
                <c:pt idx="215">
                  <c:v>0.29</c:v>
                </c:pt>
                <c:pt idx="216">
                  <c:v>0.49</c:v>
                </c:pt>
                <c:pt idx="217">
                  <c:v>0.51</c:v>
                </c:pt>
                <c:pt idx="218">
                  <c:v>0.34</c:v>
                </c:pt>
                <c:pt idx="219">
                  <c:v>0.44</c:v>
                </c:pt>
                <c:pt idx="220">
                  <c:v>0.41</c:v>
                </c:pt>
                <c:pt idx="221">
                  <c:v>0.35</c:v>
                </c:pt>
                <c:pt idx="222">
                  <c:v>0.36</c:v>
                </c:pt>
                <c:pt idx="223">
                  <c:v>0.32</c:v>
                </c:pt>
                <c:pt idx="224">
                  <c:v>0.29</c:v>
                </c:pt>
                <c:pt idx="225">
                  <c:v>0.29</c:v>
                </c:pt>
                <c:pt idx="226">
                  <c:v>0.28</c:v>
                </c:pt>
                <c:pt idx="227">
                  <c:v>0.2</c:v>
                </c:pt>
                <c:pt idx="228">
                  <c:v>0.32</c:v>
                </c:pt>
                <c:pt idx="229">
                  <c:v>0.18</c:v>
                </c:pt>
                <c:pt idx="230">
                  <c:v>0.28</c:v>
                </c:pt>
                <c:pt idx="231">
                  <c:v>0.3</c:v>
                </c:pt>
                <c:pt idx="232">
                  <c:v>0.25</c:v>
                </c:pt>
                <c:pt idx="233">
                  <c:v>0.24</c:v>
                </c:pt>
                <c:pt idx="234">
                  <c:v>0.25</c:v>
                </c:pt>
                <c:pt idx="235">
                  <c:v>0.28</c:v>
                </c:pt>
                <c:pt idx="236">
                  <c:v>0.28</c:v>
                </c:pt>
                <c:pt idx="237">
                  <c:v>0.28</c:v>
                </c:pt>
                <c:pt idx="238">
                  <c:v>0.28</c:v>
                </c:pt>
                <c:pt idx="239">
                  <c:v>0.21</c:v>
                </c:pt>
                <c:pt idx="240">
                  <c:v>0.36</c:v>
                </c:pt>
                <c:pt idx="241">
                  <c:v>0.32</c:v>
                </c:pt>
                <c:pt idx="242">
                  <c:v>0.37</c:v>
                </c:pt>
                <c:pt idx="243">
                  <c:v>0.7</c:v>
                </c:pt>
                <c:pt idx="244">
                  <c:v>0.46</c:v>
                </c:pt>
                <c:pt idx="245">
                  <c:v>0.4</c:v>
                </c:pt>
                <c:pt idx="246">
                  <c:v>0.38</c:v>
                </c:pt>
                <c:pt idx="247">
                  <c:v>0.31</c:v>
                </c:pt>
                <c:pt idx="248">
                  <c:v>0.32</c:v>
                </c:pt>
                <c:pt idx="249">
                  <c:v>0.29</c:v>
                </c:pt>
                <c:pt idx="250">
                  <c:v>0.38</c:v>
                </c:pt>
                <c:pt idx="251">
                  <c:v>0.44</c:v>
                </c:pt>
                <c:pt idx="252">
                  <c:v>0.42</c:v>
                </c:pt>
                <c:pt idx="253">
                  <c:v>0.43</c:v>
                </c:pt>
                <c:pt idx="254">
                  <c:v>0.44</c:v>
                </c:pt>
                <c:pt idx="255">
                  <c:v>0.35</c:v>
                </c:pt>
                <c:pt idx="256">
                  <c:v>0.49</c:v>
                </c:pt>
                <c:pt idx="257">
                  <c:v>0.38</c:v>
                </c:pt>
                <c:pt idx="258">
                  <c:v>0.46</c:v>
                </c:pt>
                <c:pt idx="259">
                  <c:v>0.41</c:v>
                </c:pt>
                <c:pt idx="260">
                  <c:v>0.35</c:v>
                </c:pt>
                <c:pt idx="261">
                  <c:v>0.33</c:v>
                </c:pt>
                <c:pt idx="262">
                  <c:v>0.3</c:v>
                </c:pt>
                <c:pt idx="263">
                  <c:v>0.3</c:v>
                </c:pt>
                <c:pt idx="264">
                  <c:v>0.28</c:v>
                </c:pt>
                <c:pt idx="265">
                  <c:v>0.45</c:v>
                </c:pt>
                <c:pt idx="266">
                  <c:v>0.43</c:v>
                </c:pt>
                <c:pt idx="267">
                  <c:v>0.41</c:v>
                </c:pt>
                <c:pt idx="268">
                  <c:v>0.27</c:v>
                </c:pt>
                <c:pt idx="269">
                  <c:v>0.31</c:v>
                </c:pt>
                <c:pt idx="270">
                  <c:v>0.26</c:v>
                </c:pt>
                <c:pt idx="271">
                  <c:v>0.12</c:v>
                </c:pt>
                <c:pt idx="272">
                  <c:v>0.12</c:v>
                </c:pt>
                <c:pt idx="273">
                  <c:v>0.05</c:v>
                </c:pt>
                <c:pt idx="274">
                  <c:v>0.08</c:v>
                </c:pt>
                <c:pt idx="275">
                  <c:v>0.06</c:v>
                </c:pt>
                <c:pt idx="276">
                  <c:v>0.26</c:v>
                </c:pt>
                <c:pt idx="277">
                  <c:v>0.37</c:v>
                </c:pt>
                <c:pt idx="278">
                  <c:v>0.39</c:v>
                </c:pt>
                <c:pt idx="279">
                  <c:v>0.4</c:v>
                </c:pt>
                <c:pt idx="280">
                  <c:v>0.28</c:v>
                </c:pt>
                <c:pt idx="281">
                  <c:v>0.31</c:v>
                </c:pt>
                <c:pt idx="282">
                  <c:v>0.27</c:v>
                </c:pt>
                <c:pt idx="283">
                  <c:v>0.22</c:v>
                </c:pt>
                <c:pt idx="284">
                  <c:v>0.2</c:v>
                </c:pt>
                <c:pt idx="285">
                  <c:v>0.14</c:v>
                </c:pt>
                <c:pt idx="286">
                  <c:v>0.22</c:v>
                </c:pt>
                <c:pt idx="287">
                  <c:v>0.08</c:v>
                </c:pt>
                <c:pt idx="288">
                  <c:v>0.3</c:v>
                </c:pt>
                <c:pt idx="289">
                  <c:v>0.25</c:v>
                </c:pt>
                <c:pt idx="290">
                  <c:v>0.05</c:v>
                </c:pt>
                <c:pt idx="291">
                  <c:v>0.35</c:v>
                </c:pt>
                <c:pt idx="292">
                  <c:v>0.35</c:v>
                </c:pt>
                <c:pt idx="293">
                  <c:v>0.36</c:v>
                </c:pt>
                <c:pt idx="294">
                  <c:v>0.35</c:v>
                </c:pt>
                <c:pt idx="295">
                  <c:v>0.29</c:v>
                </c:pt>
                <c:pt idx="296">
                  <c:v>0.29</c:v>
                </c:pt>
                <c:pt idx="297">
                  <c:v>0.31</c:v>
                </c:pt>
                <c:pt idx="298">
                  <c:v>0.43</c:v>
                </c:pt>
                <c:pt idx="299">
                  <c:v>0.44</c:v>
                </c:pt>
                <c:pt idx="300">
                  <c:v>0.41</c:v>
                </c:pt>
                <c:pt idx="301">
                  <c:v>0.54</c:v>
                </c:pt>
                <c:pt idx="302">
                  <c:v>0.68</c:v>
                </c:pt>
                <c:pt idx="303">
                  <c:v>0.45</c:v>
                </c:pt>
                <c:pt idx="304">
                  <c:v>0.41</c:v>
                </c:pt>
                <c:pt idx="305">
                  <c:v>0.35</c:v>
                </c:pt>
                <c:pt idx="306">
                  <c:v>0.47</c:v>
                </c:pt>
                <c:pt idx="307">
                  <c:v>0.42</c:v>
                </c:pt>
                <c:pt idx="308">
                  <c:v>0.48</c:v>
                </c:pt>
                <c:pt idx="309">
                  <c:v>0.37</c:v>
                </c:pt>
                <c:pt idx="310">
                  <c:v>0.42</c:v>
                </c:pt>
                <c:pt idx="311">
                  <c:v>0.45</c:v>
                </c:pt>
                <c:pt idx="312">
                  <c:v>0.34</c:v>
                </c:pt>
                <c:pt idx="313">
                  <c:v>0.25</c:v>
                </c:pt>
                <c:pt idx="314">
                  <c:v>0.44</c:v>
                </c:pt>
                <c:pt idx="315">
                  <c:v>0.31</c:v>
                </c:pt>
                <c:pt idx="316">
                  <c:v>0.26</c:v>
                </c:pt>
                <c:pt idx="317">
                  <c:v>0.39</c:v>
                </c:pt>
                <c:pt idx="318">
                  <c:v>0.35</c:v>
                </c:pt>
                <c:pt idx="319">
                  <c:v>0.33</c:v>
                </c:pt>
                <c:pt idx="320">
                  <c:v>0.32</c:v>
                </c:pt>
                <c:pt idx="321">
                  <c:v>0.27</c:v>
                </c:pt>
                <c:pt idx="322">
                  <c:v>0.24</c:v>
                </c:pt>
                <c:pt idx="323">
                  <c:v>0.3</c:v>
                </c:pt>
                <c:pt idx="324">
                  <c:v>0.38</c:v>
                </c:pt>
                <c:pt idx="325">
                  <c:v>0.37</c:v>
                </c:pt>
                <c:pt idx="326">
                  <c:v>0.43</c:v>
                </c:pt>
                <c:pt idx="327">
                  <c:v>0.48</c:v>
                </c:pt>
                <c:pt idx="328">
                  <c:v>0.45</c:v>
                </c:pt>
                <c:pt idx="329">
                  <c:v>0.43</c:v>
                </c:pt>
                <c:pt idx="330">
                  <c:v>0.54</c:v>
                </c:pt>
                <c:pt idx="331">
                  <c:v>0.5</c:v>
                </c:pt>
                <c:pt idx="332">
                  <c:v>0.53</c:v>
                </c:pt>
                <c:pt idx="333">
                  <c:v>0.61</c:v>
                </c:pt>
                <c:pt idx="334">
                  <c:v>0.64</c:v>
                </c:pt>
                <c:pt idx="335">
                  <c:v>0.56</c:v>
                </c:pt>
                <c:pt idx="336">
                  <c:v>0.63</c:v>
                </c:pt>
                <c:pt idx="337">
                  <c:v>0.6</c:v>
                </c:pt>
                <c:pt idx="338">
                  <c:v>0.86</c:v>
                </c:pt>
                <c:pt idx="339">
                  <c:v>0.64</c:v>
                </c:pt>
                <c:pt idx="340">
                  <c:v>0.74</c:v>
                </c:pt>
                <c:pt idx="341">
                  <c:v>0.66</c:v>
                </c:pt>
                <c:pt idx="342">
                  <c:v>0.66</c:v>
                </c:pt>
                <c:pt idx="343">
                  <c:v>0.73</c:v>
                </c:pt>
                <c:pt idx="344">
                  <c:v>0.69</c:v>
                </c:pt>
                <c:pt idx="345">
                  <c:v>0.53</c:v>
                </c:pt>
                <c:pt idx="346">
                  <c:v>0.48</c:v>
                </c:pt>
                <c:pt idx="347">
                  <c:v>0.4</c:v>
                </c:pt>
                <c:pt idx="348">
                  <c:v>0.58</c:v>
                </c:pt>
                <c:pt idx="349">
                  <c:v>0.52</c:v>
                </c:pt>
                <c:pt idx="350">
                  <c:v>0.69</c:v>
                </c:pt>
                <c:pt idx="351">
                  <c:v>0.37</c:v>
                </c:pt>
                <c:pt idx="352">
                  <c:v>0.48</c:v>
                </c:pt>
                <c:pt idx="353">
                  <c:v>0.4</c:v>
                </c:pt>
                <c:pt idx="354">
                  <c:v>0.43</c:v>
                </c:pt>
                <c:pt idx="355">
                  <c:v>0.42</c:v>
                </c:pt>
                <c:pt idx="356">
                  <c:v>0.38</c:v>
                </c:pt>
                <c:pt idx="357">
                  <c:v>0.4</c:v>
                </c:pt>
                <c:pt idx="358">
                  <c:v>0.39</c:v>
                </c:pt>
                <c:pt idx="359">
                  <c:v>0.37</c:v>
                </c:pt>
                <c:pt idx="360">
                  <c:v>0.58</c:v>
                </c:pt>
                <c:pt idx="361">
                  <c:v>0.32</c:v>
                </c:pt>
                <c:pt idx="362">
                  <c:v>0.53</c:v>
                </c:pt>
                <c:pt idx="363">
                  <c:v>0.53</c:v>
                </c:pt>
                <c:pt idx="364">
                  <c:v>0.64</c:v>
                </c:pt>
                <c:pt idx="365">
                  <c:v>0.48</c:v>
                </c:pt>
                <c:pt idx="366">
                  <c:v>0.42</c:v>
                </c:pt>
                <c:pt idx="367">
                  <c:v>0.4</c:v>
                </c:pt>
                <c:pt idx="368">
                  <c:v>0.47</c:v>
                </c:pt>
                <c:pt idx="369">
                  <c:v>0.45</c:v>
                </c:pt>
                <c:pt idx="370">
                  <c:v>0.31</c:v>
                </c:pt>
                <c:pt idx="371">
                  <c:v>0.25</c:v>
                </c:pt>
                <c:pt idx="372">
                  <c:v>0.31</c:v>
                </c:pt>
                <c:pt idx="373">
                  <c:v>0.46</c:v>
                </c:pt>
                <c:pt idx="374">
                  <c:v>0.4</c:v>
                </c:pt>
                <c:pt idx="375">
                  <c:v>0.64</c:v>
                </c:pt>
                <c:pt idx="376">
                  <c:v>0.57</c:v>
                </c:pt>
                <c:pt idx="377">
                  <c:v>0.6</c:v>
                </c:pt>
                <c:pt idx="378">
                  <c:v>0.54</c:v>
                </c:pt>
                <c:pt idx="379">
                  <c:v>0.57</c:v>
                </c:pt>
                <c:pt idx="380">
                  <c:v>0.61</c:v>
                </c:pt>
                <c:pt idx="381">
                  <c:v>0.49</c:v>
                </c:pt>
                <c:pt idx="382">
                  <c:v>0.48</c:v>
                </c:pt>
                <c:pt idx="383">
                  <c:v>0.68</c:v>
                </c:pt>
                <c:pt idx="384">
                  <c:v>0.51</c:v>
                </c:pt>
                <c:pt idx="385">
                  <c:v>0.7</c:v>
                </c:pt>
                <c:pt idx="386">
                  <c:v>0.79</c:v>
                </c:pt>
                <c:pt idx="387">
                  <c:v>0.78</c:v>
                </c:pt>
                <c:pt idx="388">
                  <c:v>0.57</c:v>
                </c:pt>
                <c:pt idx="389">
                  <c:v>0.56</c:v>
                </c:pt>
                <c:pt idx="390">
                  <c:v>0.6</c:v>
                </c:pt>
                <c:pt idx="391">
                  <c:v>0.62</c:v>
                </c:pt>
                <c:pt idx="392">
                  <c:v>0.54</c:v>
                </c:pt>
                <c:pt idx="393">
                  <c:v>0.57</c:v>
                </c:pt>
                <c:pt idx="394">
                  <c:v>0.48</c:v>
                </c:pt>
                <c:pt idx="395">
                  <c:v>0.6</c:v>
                </c:pt>
                <c:pt idx="396">
                  <c:v>0.46</c:v>
                </c:pt>
                <c:pt idx="397">
                  <c:v>0.69</c:v>
                </c:pt>
                <c:pt idx="398">
                  <c:v>0.57</c:v>
                </c:pt>
                <c:pt idx="399">
                  <c:v>0.56</c:v>
                </c:pt>
                <c:pt idx="400">
                  <c:v>0.55</c:v>
                </c:pt>
                <c:pt idx="401">
                  <c:v>0.6</c:v>
                </c:pt>
                <c:pt idx="402">
                  <c:v>0.55</c:v>
                </c:pt>
                <c:pt idx="403">
                  <c:v>0.56</c:v>
                </c:pt>
                <c:pt idx="404">
                  <c:v>0.63</c:v>
                </c:pt>
                <c:pt idx="405">
                  <c:v>0.64</c:v>
                </c:pt>
                <c:pt idx="406">
                  <c:v>0.73</c:v>
                </c:pt>
                <c:pt idx="407">
                  <c:v>0.58</c:v>
                </c:pt>
                <c:pt idx="408">
                  <c:v>0.75</c:v>
                </c:pt>
                <c:pt idx="409">
                  <c:v>0.6</c:v>
                </c:pt>
                <c:pt idx="410">
                  <c:v>0.72</c:v>
                </c:pt>
                <c:pt idx="411">
                  <c:v>0.69</c:v>
                </c:pt>
                <c:pt idx="412">
                  <c:v>0.59</c:v>
                </c:pt>
                <c:pt idx="413">
                  <c:v>0.46</c:v>
                </c:pt>
                <c:pt idx="414">
                  <c:v>0.48</c:v>
                </c:pt>
                <c:pt idx="415">
                  <c:v>0.47</c:v>
                </c:pt>
                <c:pt idx="416">
                  <c:v>0.49</c:v>
                </c:pt>
                <c:pt idx="417">
                  <c:v>0.52</c:v>
                </c:pt>
                <c:pt idx="418">
                  <c:v>0.6</c:v>
                </c:pt>
                <c:pt idx="419">
                  <c:v>0.75</c:v>
                </c:pt>
                <c:pt idx="420">
                  <c:v>0.49</c:v>
                </c:pt>
                <c:pt idx="421">
                  <c:v>0.61</c:v>
                </c:pt>
                <c:pt idx="422">
                  <c:v>0.5</c:v>
                </c:pt>
                <c:pt idx="423">
                  <c:v>0.67</c:v>
                </c:pt>
                <c:pt idx="424">
                  <c:v>0.71</c:v>
                </c:pt>
                <c:pt idx="425">
                  <c:v>0.65</c:v>
                </c:pt>
                <c:pt idx="426">
                  <c:v>0.67</c:v>
                </c:pt>
                <c:pt idx="427">
                  <c:v>0.64</c:v>
                </c:pt>
                <c:pt idx="428">
                  <c:v>0.61</c:v>
                </c:pt>
                <c:pt idx="429">
                  <c:v>0.68</c:v>
                </c:pt>
                <c:pt idx="430">
                  <c:v>0.69</c:v>
                </c:pt>
                <c:pt idx="431">
                  <c:v>0.71</c:v>
                </c:pt>
                <c:pt idx="432">
                  <c:v>0.6</c:v>
                </c:pt>
                <c:pt idx="433">
                  <c:v>0.45</c:v>
                </c:pt>
                <c:pt idx="434">
                  <c:v>0.59</c:v>
                </c:pt>
                <c:pt idx="435">
                  <c:v>0.57</c:v>
                </c:pt>
                <c:pt idx="436">
                  <c:v>0.49</c:v>
                </c:pt>
                <c:pt idx="437">
                  <c:v>0.53</c:v>
                </c:pt>
                <c:pt idx="438">
                  <c:v>0.63</c:v>
                </c:pt>
                <c:pt idx="439">
                  <c:v>0.59</c:v>
                </c:pt>
                <c:pt idx="440">
                  <c:v>0.6</c:v>
                </c:pt>
                <c:pt idx="441">
                  <c:v>0.61</c:v>
                </c:pt>
                <c:pt idx="442">
                  <c:v>0.66</c:v>
                </c:pt>
                <c:pt idx="443">
                  <c:v>0.63</c:v>
                </c:pt>
                <c:pt idx="444">
                  <c:v>0.75</c:v>
                </c:pt>
                <c:pt idx="445">
                  <c:v>0.85</c:v>
                </c:pt>
                <c:pt idx="446">
                  <c:v>0.64</c:v>
                </c:pt>
                <c:pt idx="447">
                  <c:v>0.65</c:v>
                </c:pt>
                <c:pt idx="448">
                  <c:v>0.71</c:v>
                </c:pt>
                <c:pt idx="449">
                  <c:v>0.58</c:v>
                </c:pt>
                <c:pt idx="450">
                  <c:v>0.51</c:v>
                </c:pt>
                <c:pt idx="451">
                  <c:v>0.5</c:v>
                </c:pt>
                <c:pt idx="452">
                  <c:v>0.52</c:v>
                </c:pt>
                <c:pt idx="453">
                  <c:v>0.57</c:v>
                </c:pt>
                <c:pt idx="454">
                  <c:v>0.54</c:v>
                </c:pt>
                <c:pt idx="455">
                  <c:v>0.51</c:v>
                </c:pt>
                <c:pt idx="456">
                  <c:v>0.47</c:v>
                </c:pt>
                <c:pt idx="457">
                  <c:v>0.25</c:v>
                </c:pt>
                <c:pt idx="458">
                  <c:v>0.35</c:v>
                </c:pt>
                <c:pt idx="459">
                  <c:v>0.74</c:v>
                </c:pt>
                <c:pt idx="460">
                  <c:v>0.45</c:v>
                </c:pt>
                <c:pt idx="461">
                  <c:v>0.47</c:v>
                </c:pt>
                <c:pt idx="462">
                  <c:v>0.51</c:v>
                </c:pt>
                <c:pt idx="463">
                  <c:v>0.53</c:v>
                </c:pt>
                <c:pt idx="464">
                  <c:v>0.51</c:v>
                </c:pt>
                <c:pt idx="465">
                  <c:v>0.49</c:v>
                </c:pt>
                <c:pt idx="466">
                  <c:v>0.63</c:v>
                </c:pt>
                <c:pt idx="467">
                  <c:v>0.65</c:v>
                </c:pt>
                <c:pt idx="468">
                  <c:v>0.53</c:v>
                </c:pt>
                <c:pt idx="469">
                  <c:v>0.54</c:v>
                </c:pt>
                <c:pt idx="470">
                  <c:v>0.52</c:v>
                </c:pt>
                <c:pt idx="471">
                  <c:v>0.54</c:v>
                </c:pt>
                <c:pt idx="472">
                  <c:v>0.62</c:v>
                </c:pt>
                <c:pt idx="473">
                  <c:v>0.55</c:v>
                </c:pt>
                <c:pt idx="474">
                  <c:v>0.63</c:v>
                </c:pt>
                <c:pt idx="475">
                  <c:v>0.59</c:v>
                </c:pt>
                <c:pt idx="476">
                  <c:v>0.64</c:v>
                </c:pt>
                <c:pt idx="477">
                  <c:v>0.66</c:v>
                </c:pt>
                <c:pt idx="478">
                  <c:v>0.59</c:v>
                </c:pt>
                <c:pt idx="479">
                  <c:v>0.62</c:v>
                </c:pt>
                <c:pt idx="480">
                  <c:v>0.57</c:v>
                </c:pt>
                <c:pt idx="481">
                  <c:v>0.64</c:v>
                </c:pt>
                <c:pt idx="482">
                  <c:v>0.67</c:v>
                </c:pt>
                <c:pt idx="483">
                  <c:v>0.79</c:v>
                </c:pt>
                <c:pt idx="484">
                  <c:v>0.77</c:v>
                </c:pt>
                <c:pt idx="485">
                  <c:v>0.71</c:v>
                </c:pt>
                <c:pt idx="486">
                  <c:v>0.69</c:v>
                </c:pt>
                <c:pt idx="487">
                  <c:v>0.67</c:v>
                </c:pt>
                <c:pt idx="488">
                  <c:v>0.59</c:v>
                </c:pt>
                <c:pt idx="489">
                  <c:v>0.52</c:v>
                </c:pt>
                <c:pt idx="490">
                  <c:v>0.58</c:v>
                </c:pt>
                <c:pt idx="491">
                  <c:v>0.74</c:v>
                </c:pt>
                <c:pt idx="492">
                  <c:v>0.44</c:v>
                </c:pt>
                <c:pt idx="493">
                  <c:v>0.41</c:v>
                </c:pt>
                <c:pt idx="494">
                  <c:v>0.44</c:v>
                </c:pt>
                <c:pt idx="495">
                  <c:v>0.53</c:v>
                </c:pt>
                <c:pt idx="496">
                  <c:v>0.6</c:v>
                </c:pt>
                <c:pt idx="497">
                  <c:v>0.53</c:v>
                </c:pt>
                <c:pt idx="498">
                  <c:v>0.6</c:v>
                </c:pt>
                <c:pt idx="499">
                  <c:v>0.58</c:v>
                </c:pt>
                <c:pt idx="500">
                  <c:v>0.56</c:v>
                </c:pt>
                <c:pt idx="501">
                  <c:v>0.55</c:v>
                </c:pt>
                <c:pt idx="502">
                  <c:v>0.59</c:v>
                </c:pt>
                <c:pt idx="503">
                  <c:v>0.45</c:v>
                </c:pt>
                <c:pt idx="504">
                  <c:v>0.48</c:v>
                </c:pt>
                <c:pt idx="505">
                  <c:v>0.37</c:v>
                </c:pt>
                <c:pt idx="506">
                  <c:v>0.37</c:v>
                </c:pt>
                <c:pt idx="507">
                  <c:v>0.46</c:v>
                </c:pt>
                <c:pt idx="508">
                  <c:v>0.68</c:v>
                </c:pt>
                <c:pt idx="509">
                  <c:v>0.67</c:v>
                </c:pt>
                <c:pt idx="510">
                  <c:v>0.65</c:v>
                </c:pt>
                <c:pt idx="511">
                  <c:v>0.63</c:v>
                </c:pt>
                <c:pt idx="512">
                  <c:v>0.6</c:v>
                </c:pt>
                <c:pt idx="513">
                  <c:v>0.67</c:v>
                </c:pt>
                <c:pt idx="514">
                  <c:v>0.65</c:v>
                </c:pt>
                <c:pt idx="515">
                  <c:v>0.66</c:v>
                </c:pt>
                <c:pt idx="516">
                  <c:v>0.41</c:v>
                </c:pt>
                <c:pt idx="517">
                  <c:v>0.54</c:v>
                </c:pt>
                <c:pt idx="518">
                  <c:v>0.59</c:v>
                </c:pt>
                <c:pt idx="519">
                  <c:v>0.57</c:v>
                </c:pt>
                <c:pt idx="520">
                  <c:v>0.51</c:v>
                </c:pt>
                <c:pt idx="521">
                  <c:v>0.67</c:v>
                </c:pt>
                <c:pt idx="522">
                  <c:v>0.63</c:v>
                </c:pt>
                <c:pt idx="523">
                  <c:v>0.6</c:v>
                </c:pt>
                <c:pt idx="524">
                  <c:v>0.61</c:v>
                </c:pt>
                <c:pt idx="525">
                  <c:v>0.63</c:v>
                </c:pt>
                <c:pt idx="526">
                  <c:v>0.63</c:v>
                </c:pt>
                <c:pt idx="527">
                  <c:v>0.78</c:v>
                </c:pt>
                <c:pt idx="528">
                  <c:v>0.64</c:v>
                </c:pt>
                <c:pt idx="529">
                  <c:v>0.64</c:v>
                </c:pt>
                <c:pt idx="530">
                  <c:v>0.42</c:v>
                </c:pt>
                <c:pt idx="531">
                  <c:v>0.71</c:v>
                </c:pt>
                <c:pt idx="532">
                  <c:v>0.75</c:v>
                </c:pt>
                <c:pt idx="533">
                  <c:v>0.74</c:v>
                </c:pt>
                <c:pt idx="534">
                  <c:v>0.71</c:v>
                </c:pt>
                <c:pt idx="535">
                  <c:v>0.64</c:v>
                </c:pt>
                <c:pt idx="536">
                  <c:v>0.73</c:v>
                </c:pt>
                <c:pt idx="537">
                  <c:v>0.72</c:v>
                </c:pt>
                <c:pt idx="538">
                  <c:v>0.73</c:v>
                </c:pt>
                <c:pt idx="539">
                  <c:v>0.65</c:v>
                </c:pt>
              </c:numCache>
            </c:numRef>
          </c:yVal>
          <c:smooth val="0"/>
        </c:ser>
        <c:ser>
          <c:idx val="1"/>
          <c:order val="1"/>
          <c:spPr>
            <a:ln w="9525">
              <a:solidFill>
                <a:srgbClr val="0000CC"/>
              </a:solidFill>
            </a:ln>
          </c:spPr>
          <c:marker>
            <c:symbol val="none"/>
          </c:marker>
          <c:trendline>
            <c:spPr>
              <a:ln>
                <a:solidFill>
                  <a:srgbClr val="C00000"/>
                </a:solidFill>
              </a:ln>
            </c:spPr>
            <c:trendlineType val="linear"/>
            <c:forward val="25.0"/>
            <c:dispRSqr val="0"/>
            <c:dispEq val="0"/>
          </c:trendline>
          <c:xVal>
            <c:numRef>
              <c:f>'[noaa global temperature anamolies 12-2014.xlsx]noaa global temperature anamoli'!$A$1:$A$1079</c:f>
              <c:numCache>
                <c:formatCode>0.00</c:formatCode>
                <c:ptCount val="1079"/>
                <c:pt idx="0">
                  <c:v>1880.041666666667</c:v>
                </c:pt>
                <c:pt idx="1">
                  <c:v>1880.125</c:v>
                </c:pt>
                <c:pt idx="2">
                  <c:v>1880.208333333333</c:v>
                </c:pt>
                <c:pt idx="3">
                  <c:v>1880.291666666667</c:v>
                </c:pt>
                <c:pt idx="4">
                  <c:v>1880.375</c:v>
                </c:pt>
                <c:pt idx="5">
                  <c:v>1880.458333333333</c:v>
                </c:pt>
                <c:pt idx="6">
                  <c:v>1880.541666666666</c:v>
                </c:pt>
                <c:pt idx="7">
                  <c:v>1880.624999999999</c:v>
                </c:pt>
                <c:pt idx="8">
                  <c:v>1880.708333333333</c:v>
                </c:pt>
                <c:pt idx="9">
                  <c:v>1880.791666666666</c:v>
                </c:pt>
                <c:pt idx="10">
                  <c:v>1880.874999999999</c:v>
                </c:pt>
                <c:pt idx="11">
                  <c:v>1880.958333333333</c:v>
                </c:pt>
                <c:pt idx="12">
                  <c:v>1881.041666666666</c:v>
                </c:pt>
                <c:pt idx="13">
                  <c:v>1881.124999999999</c:v>
                </c:pt>
                <c:pt idx="14">
                  <c:v>1881.208333333332</c:v>
                </c:pt>
                <c:pt idx="15">
                  <c:v>1881.291666666666</c:v>
                </c:pt>
                <c:pt idx="16">
                  <c:v>1881.374999999999</c:v>
                </c:pt>
                <c:pt idx="17">
                  <c:v>1881.458333333332</c:v>
                </c:pt>
                <c:pt idx="18">
                  <c:v>1881.541666666666</c:v>
                </c:pt>
                <c:pt idx="19">
                  <c:v>1881.624999999998</c:v>
                </c:pt>
                <c:pt idx="20">
                  <c:v>1881.708333333332</c:v>
                </c:pt>
                <c:pt idx="21">
                  <c:v>1881.791666666665</c:v>
                </c:pt>
                <c:pt idx="22">
                  <c:v>1881.874999999998</c:v>
                </c:pt>
                <c:pt idx="23">
                  <c:v>1881.958333333331</c:v>
                </c:pt>
                <c:pt idx="24">
                  <c:v>1882.041666666665</c:v>
                </c:pt>
                <c:pt idx="25">
                  <c:v>1882.124999999998</c:v>
                </c:pt>
                <c:pt idx="26">
                  <c:v>1882.208333333331</c:v>
                </c:pt>
                <c:pt idx="27">
                  <c:v>1882.291666666665</c:v>
                </c:pt>
                <c:pt idx="28">
                  <c:v>1882.374999999998</c:v>
                </c:pt>
                <c:pt idx="29">
                  <c:v>1882.458333333331</c:v>
                </c:pt>
                <c:pt idx="30">
                  <c:v>1882.541666666665</c:v>
                </c:pt>
                <c:pt idx="31">
                  <c:v>1882.624999999997</c:v>
                </c:pt>
                <c:pt idx="32">
                  <c:v>1882.708333333331</c:v>
                </c:pt>
                <c:pt idx="33">
                  <c:v>1882.791666666664</c:v>
                </c:pt>
                <c:pt idx="34">
                  <c:v>1882.874999999997</c:v>
                </c:pt>
                <c:pt idx="35">
                  <c:v>1882.958333333331</c:v>
                </c:pt>
                <c:pt idx="36">
                  <c:v>1883.041666666664</c:v>
                </c:pt>
                <c:pt idx="37">
                  <c:v>1883.124999999997</c:v>
                </c:pt>
                <c:pt idx="38">
                  <c:v>1883.20833333333</c:v>
                </c:pt>
                <c:pt idx="39">
                  <c:v>1883.291666666664</c:v>
                </c:pt>
                <c:pt idx="40">
                  <c:v>1883.374999999997</c:v>
                </c:pt>
                <c:pt idx="41">
                  <c:v>1883.45833333333</c:v>
                </c:pt>
                <c:pt idx="42">
                  <c:v>1883.541666666664</c:v>
                </c:pt>
                <c:pt idx="43">
                  <c:v>1883.624999999997</c:v>
                </c:pt>
                <c:pt idx="44">
                  <c:v>1883.70833333333</c:v>
                </c:pt>
                <c:pt idx="45">
                  <c:v>1883.791666666663</c:v>
                </c:pt>
                <c:pt idx="46">
                  <c:v>1883.874999999996</c:v>
                </c:pt>
                <c:pt idx="47">
                  <c:v>1883.95833333333</c:v>
                </c:pt>
                <c:pt idx="48">
                  <c:v>1884.041666666663</c:v>
                </c:pt>
                <c:pt idx="49">
                  <c:v>1884.124999999996</c:v>
                </c:pt>
                <c:pt idx="50">
                  <c:v>1884.20833333333</c:v>
                </c:pt>
                <c:pt idx="51">
                  <c:v>1884.291666666663</c:v>
                </c:pt>
                <c:pt idx="52">
                  <c:v>1884.374999999996</c:v>
                </c:pt>
                <c:pt idx="53">
                  <c:v>1884.458333333329</c:v>
                </c:pt>
                <c:pt idx="54">
                  <c:v>1884.541666666663</c:v>
                </c:pt>
                <c:pt idx="55">
                  <c:v>1884.624999999996</c:v>
                </c:pt>
                <c:pt idx="56">
                  <c:v>1884.708333333329</c:v>
                </c:pt>
                <c:pt idx="57">
                  <c:v>1884.791666666663</c:v>
                </c:pt>
                <c:pt idx="58">
                  <c:v>1884.874999999995</c:v>
                </c:pt>
                <c:pt idx="59">
                  <c:v>1884.958333333329</c:v>
                </c:pt>
                <c:pt idx="60">
                  <c:v>1885.041666666662</c:v>
                </c:pt>
                <c:pt idx="61">
                  <c:v>1885.124999999995</c:v>
                </c:pt>
                <c:pt idx="62">
                  <c:v>1885.208333333328</c:v>
                </c:pt>
                <c:pt idx="63">
                  <c:v>1885.291666666662</c:v>
                </c:pt>
                <c:pt idx="64">
                  <c:v>1885.374999999995</c:v>
                </c:pt>
                <c:pt idx="65">
                  <c:v>1885.458333333328</c:v>
                </c:pt>
                <c:pt idx="66">
                  <c:v>1885.541666666662</c:v>
                </c:pt>
                <c:pt idx="67">
                  <c:v>1885.624999999995</c:v>
                </c:pt>
                <c:pt idx="68">
                  <c:v>1885.708333333328</c:v>
                </c:pt>
                <c:pt idx="69">
                  <c:v>1885.791666666662</c:v>
                </c:pt>
                <c:pt idx="70">
                  <c:v>1885.874999999995</c:v>
                </c:pt>
                <c:pt idx="71">
                  <c:v>1885.958333333328</c:v>
                </c:pt>
                <c:pt idx="72">
                  <c:v>1886.041666666661</c:v>
                </c:pt>
                <c:pt idx="73">
                  <c:v>1886.124999999994</c:v>
                </c:pt>
                <c:pt idx="74">
                  <c:v>1886.208333333328</c:v>
                </c:pt>
                <c:pt idx="75">
                  <c:v>1886.291666666661</c:v>
                </c:pt>
                <c:pt idx="76">
                  <c:v>1886.374999999994</c:v>
                </c:pt>
                <c:pt idx="77">
                  <c:v>1886.458333333328</c:v>
                </c:pt>
                <c:pt idx="78">
                  <c:v>1886.541666666661</c:v>
                </c:pt>
                <c:pt idx="79">
                  <c:v>1886.624999999994</c:v>
                </c:pt>
                <c:pt idx="80">
                  <c:v>1886.708333333327</c:v>
                </c:pt>
                <c:pt idx="81">
                  <c:v>1886.791666666661</c:v>
                </c:pt>
                <c:pt idx="82">
                  <c:v>1886.874999999994</c:v>
                </c:pt>
                <c:pt idx="83">
                  <c:v>1886.958333333327</c:v>
                </c:pt>
                <c:pt idx="84">
                  <c:v>1887.041666666661</c:v>
                </c:pt>
                <c:pt idx="85">
                  <c:v>1887.124999999993</c:v>
                </c:pt>
                <c:pt idx="86">
                  <c:v>1887.208333333327</c:v>
                </c:pt>
                <c:pt idx="87">
                  <c:v>1887.29166666666</c:v>
                </c:pt>
                <c:pt idx="88">
                  <c:v>1887.374999999993</c:v>
                </c:pt>
                <c:pt idx="89">
                  <c:v>1887.458333333326</c:v>
                </c:pt>
                <c:pt idx="90">
                  <c:v>1887.54166666666</c:v>
                </c:pt>
                <c:pt idx="91">
                  <c:v>1887.624999999993</c:v>
                </c:pt>
                <c:pt idx="92">
                  <c:v>1887.708333333326</c:v>
                </c:pt>
                <c:pt idx="93">
                  <c:v>1887.79166666666</c:v>
                </c:pt>
                <c:pt idx="94">
                  <c:v>1887.874999999993</c:v>
                </c:pt>
                <c:pt idx="95">
                  <c:v>1887.958333333326</c:v>
                </c:pt>
                <c:pt idx="96">
                  <c:v>1888.04166666666</c:v>
                </c:pt>
                <c:pt idx="97">
                  <c:v>1888.124999999992</c:v>
                </c:pt>
                <c:pt idx="98">
                  <c:v>1888.208333333326</c:v>
                </c:pt>
                <c:pt idx="99">
                  <c:v>1888.291666666659</c:v>
                </c:pt>
                <c:pt idx="100">
                  <c:v>1888.374999999992</c:v>
                </c:pt>
                <c:pt idx="101">
                  <c:v>1888.458333333326</c:v>
                </c:pt>
                <c:pt idx="102">
                  <c:v>1888.54166666666</c:v>
                </c:pt>
                <c:pt idx="103">
                  <c:v>1888.624999999992</c:v>
                </c:pt>
                <c:pt idx="104">
                  <c:v>1888.708333333325</c:v>
                </c:pt>
                <c:pt idx="105">
                  <c:v>1888.79166666666</c:v>
                </c:pt>
                <c:pt idx="106">
                  <c:v>1888.874999999992</c:v>
                </c:pt>
                <c:pt idx="107">
                  <c:v>1888.958333333325</c:v>
                </c:pt>
                <c:pt idx="108">
                  <c:v>1889.041666666659</c:v>
                </c:pt>
                <c:pt idx="109">
                  <c:v>1889.124999999992</c:v>
                </c:pt>
                <c:pt idx="110">
                  <c:v>1889.208333333325</c:v>
                </c:pt>
                <c:pt idx="111">
                  <c:v>1889.291666666658</c:v>
                </c:pt>
                <c:pt idx="112">
                  <c:v>1889.374999999991</c:v>
                </c:pt>
                <c:pt idx="113">
                  <c:v>1889.458333333325</c:v>
                </c:pt>
                <c:pt idx="114">
                  <c:v>1889.541666666658</c:v>
                </c:pt>
                <c:pt idx="115">
                  <c:v>1889.624999999991</c:v>
                </c:pt>
                <c:pt idx="116">
                  <c:v>1889.708333333325</c:v>
                </c:pt>
                <c:pt idx="117">
                  <c:v>1889.791666666658</c:v>
                </c:pt>
                <c:pt idx="118">
                  <c:v>1889.874999999991</c:v>
                </c:pt>
                <c:pt idx="119">
                  <c:v>1889.958333333324</c:v>
                </c:pt>
                <c:pt idx="120">
                  <c:v>1890.041666666658</c:v>
                </c:pt>
                <c:pt idx="121">
                  <c:v>1890.124999999991</c:v>
                </c:pt>
                <c:pt idx="122">
                  <c:v>1890.208333333324</c:v>
                </c:pt>
                <c:pt idx="123">
                  <c:v>1890.291666666658</c:v>
                </c:pt>
                <c:pt idx="124">
                  <c:v>1890.37499999999</c:v>
                </c:pt>
                <c:pt idx="125">
                  <c:v>1890.458333333324</c:v>
                </c:pt>
                <c:pt idx="126">
                  <c:v>1890.541666666657</c:v>
                </c:pt>
                <c:pt idx="127">
                  <c:v>1890.62499999999</c:v>
                </c:pt>
                <c:pt idx="128">
                  <c:v>1890.708333333323</c:v>
                </c:pt>
                <c:pt idx="129">
                  <c:v>1890.791666666657</c:v>
                </c:pt>
                <c:pt idx="130">
                  <c:v>1890.87499999999</c:v>
                </c:pt>
                <c:pt idx="131">
                  <c:v>1890.958333333323</c:v>
                </c:pt>
                <c:pt idx="132">
                  <c:v>1891.041666666657</c:v>
                </c:pt>
                <c:pt idx="133">
                  <c:v>1891.12499999999</c:v>
                </c:pt>
                <c:pt idx="134">
                  <c:v>1891.208333333323</c:v>
                </c:pt>
                <c:pt idx="135">
                  <c:v>1891.291666666657</c:v>
                </c:pt>
                <c:pt idx="136">
                  <c:v>1891.37499999999</c:v>
                </c:pt>
                <c:pt idx="137">
                  <c:v>1891.458333333323</c:v>
                </c:pt>
                <c:pt idx="138">
                  <c:v>1891.541666666656</c:v>
                </c:pt>
                <c:pt idx="139">
                  <c:v>1891.624999999989</c:v>
                </c:pt>
                <c:pt idx="140">
                  <c:v>1891.708333333323</c:v>
                </c:pt>
                <c:pt idx="141">
                  <c:v>1891.791666666656</c:v>
                </c:pt>
                <c:pt idx="142">
                  <c:v>1891.874999999989</c:v>
                </c:pt>
                <c:pt idx="143">
                  <c:v>1891.958333333323</c:v>
                </c:pt>
                <c:pt idx="144">
                  <c:v>1892.041666666656</c:v>
                </c:pt>
                <c:pt idx="145">
                  <c:v>1892.124999999989</c:v>
                </c:pt>
                <c:pt idx="146">
                  <c:v>1892.208333333322</c:v>
                </c:pt>
                <c:pt idx="147">
                  <c:v>1892.291666666656</c:v>
                </c:pt>
                <c:pt idx="148">
                  <c:v>1892.374999999989</c:v>
                </c:pt>
                <c:pt idx="149">
                  <c:v>1892.458333333322</c:v>
                </c:pt>
                <c:pt idx="150">
                  <c:v>1892.541666666656</c:v>
                </c:pt>
                <c:pt idx="151">
                  <c:v>1892.624999999988</c:v>
                </c:pt>
                <c:pt idx="152">
                  <c:v>1892.708333333322</c:v>
                </c:pt>
                <c:pt idx="153">
                  <c:v>1892.791666666655</c:v>
                </c:pt>
                <c:pt idx="154">
                  <c:v>1892.874999999988</c:v>
                </c:pt>
                <c:pt idx="155">
                  <c:v>1892.958333333321</c:v>
                </c:pt>
                <c:pt idx="156">
                  <c:v>1893.041666666655</c:v>
                </c:pt>
                <c:pt idx="157">
                  <c:v>1893.124999999988</c:v>
                </c:pt>
                <c:pt idx="158">
                  <c:v>1893.208333333321</c:v>
                </c:pt>
                <c:pt idx="159">
                  <c:v>1893.291666666655</c:v>
                </c:pt>
                <c:pt idx="160">
                  <c:v>1893.374999999988</c:v>
                </c:pt>
                <c:pt idx="161">
                  <c:v>1893.458333333321</c:v>
                </c:pt>
                <c:pt idx="162">
                  <c:v>1893.541666666655</c:v>
                </c:pt>
                <c:pt idx="163">
                  <c:v>1893.624999999987</c:v>
                </c:pt>
                <c:pt idx="164">
                  <c:v>1893.708333333321</c:v>
                </c:pt>
                <c:pt idx="165">
                  <c:v>1893.791666666654</c:v>
                </c:pt>
                <c:pt idx="166">
                  <c:v>1893.874999999987</c:v>
                </c:pt>
                <c:pt idx="167">
                  <c:v>1893.958333333321</c:v>
                </c:pt>
                <c:pt idx="168">
                  <c:v>1894.041666666654</c:v>
                </c:pt>
                <c:pt idx="169">
                  <c:v>1894.124999999987</c:v>
                </c:pt>
                <c:pt idx="170">
                  <c:v>1894.20833333332</c:v>
                </c:pt>
                <c:pt idx="171">
                  <c:v>1894.291666666654</c:v>
                </c:pt>
                <c:pt idx="172">
                  <c:v>1894.374999999987</c:v>
                </c:pt>
                <c:pt idx="173">
                  <c:v>1894.45833333332</c:v>
                </c:pt>
                <c:pt idx="174">
                  <c:v>1894.541666666654</c:v>
                </c:pt>
                <c:pt idx="175">
                  <c:v>1894.624999999987</c:v>
                </c:pt>
                <c:pt idx="176">
                  <c:v>1894.70833333332</c:v>
                </c:pt>
                <c:pt idx="177">
                  <c:v>1894.791666666653</c:v>
                </c:pt>
                <c:pt idx="178">
                  <c:v>1894.874999999986</c:v>
                </c:pt>
                <c:pt idx="179">
                  <c:v>1894.95833333332</c:v>
                </c:pt>
                <c:pt idx="180">
                  <c:v>1895.041666666653</c:v>
                </c:pt>
                <c:pt idx="181">
                  <c:v>1895.124999999986</c:v>
                </c:pt>
                <c:pt idx="182">
                  <c:v>1895.20833333332</c:v>
                </c:pt>
                <c:pt idx="183">
                  <c:v>1895.291666666653</c:v>
                </c:pt>
                <c:pt idx="184">
                  <c:v>1895.374999999986</c:v>
                </c:pt>
                <c:pt idx="185">
                  <c:v>1895.458333333319</c:v>
                </c:pt>
                <c:pt idx="186">
                  <c:v>1895.541666666653</c:v>
                </c:pt>
                <c:pt idx="187">
                  <c:v>1895.624999999986</c:v>
                </c:pt>
                <c:pt idx="188">
                  <c:v>1895.708333333319</c:v>
                </c:pt>
                <c:pt idx="189">
                  <c:v>1895.791666666653</c:v>
                </c:pt>
                <c:pt idx="190">
                  <c:v>1895.874999999985</c:v>
                </c:pt>
                <c:pt idx="191">
                  <c:v>1895.958333333319</c:v>
                </c:pt>
                <c:pt idx="192">
                  <c:v>1896.041666666652</c:v>
                </c:pt>
                <c:pt idx="193">
                  <c:v>1896.124999999985</c:v>
                </c:pt>
                <c:pt idx="194">
                  <c:v>1896.208333333318</c:v>
                </c:pt>
                <c:pt idx="195">
                  <c:v>1896.291666666652</c:v>
                </c:pt>
                <c:pt idx="196">
                  <c:v>1896.374999999985</c:v>
                </c:pt>
                <c:pt idx="197">
                  <c:v>1896.458333333318</c:v>
                </c:pt>
                <c:pt idx="198">
                  <c:v>1896.541666666652</c:v>
                </c:pt>
                <c:pt idx="199">
                  <c:v>1896.624999999985</c:v>
                </c:pt>
                <c:pt idx="200">
                  <c:v>1896.708333333318</c:v>
                </c:pt>
                <c:pt idx="201">
                  <c:v>1896.791666666652</c:v>
                </c:pt>
                <c:pt idx="202">
                  <c:v>1896.874999999985</c:v>
                </c:pt>
                <c:pt idx="203">
                  <c:v>1896.958333333318</c:v>
                </c:pt>
                <c:pt idx="204">
                  <c:v>1897.041666666651</c:v>
                </c:pt>
                <c:pt idx="205">
                  <c:v>1897.124999999984</c:v>
                </c:pt>
                <c:pt idx="206">
                  <c:v>1897.208333333318</c:v>
                </c:pt>
                <c:pt idx="207">
                  <c:v>1897.291666666651</c:v>
                </c:pt>
                <c:pt idx="208">
                  <c:v>1897.374999999984</c:v>
                </c:pt>
                <c:pt idx="209">
                  <c:v>1897.458333333318</c:v>
                </c:pt>
                <c:pt idx="210">
                  <c:v>1897.541666666651</c:v>
                </c:pt>
                <c:pt idx="211">
                  <c:v>1897.624999999984</c:v>
                </c:pt>
                <c:pt idx="212">
                  <c:v>1897.708333333317</c:v>
                </c:pt>
                <c:pt idx="213">
                  <c:v>1897.791666666651</c:v>
                </c:pt>
                <c:pt idx="214">
                  <c:v>1897.874999999984</c:v>
                </c:pt>
                <c:pt idx="215">
                  <c:v>1897.958333333317</c:v>
                </c:pt>
                <c:pt idx="216">
                  <c:v>1898.041666666651</c:v>
                </c:pt>
                <c:pt idx="217">
                  <c:v>1898.124999999983</c:v>
                </c:pt>
                <c:pt idx="218">
                  <c:v>1898.208333333317</c:v>
                </c:pt>
                <c:pt idx="219">
                  <c:v>1898.29166666665</c:v>
                </c:pt>
                <c:pt idx="220">
                  <c:v>1898.374999999983</c:v>
                </c:pt>
                <c:pt idx="221">
                  <c:v>1898.458333333316</c:v>
                </c:pt>
                <c:pt idx="222">
                  <c:v>1898.54166666665</c:v>
                </c:pt>
                <c:pt idx="223">
                  <c:v>1898.624999999983</c:v>
                </c:pt>
                <c:pt idx="224">
                  <c:v>1898.708333333316</c:v>
                </c:pt>
                <c:pt idx="225">
                  <c:v>1898.79166666665</c:v>
                </c:pt>
                <c:pt idx="226">
                  <c:v>1898.874999999983</c:v>
                </c:pt>
                <c:pt idx="227">
                  <c:v>1898.958333333316</c:v>
                </c:pt>
                <c:pt idx="228">
                  <c:v>1899.04166666665</c:v>
                </c:pt>
                <c:pt idx="229">
                  <c:v>1899.124999999982</c:v>
                </c:pt>
                <c:pt idx="230">
                  <c:v>1899.208333333316</c:v>
                </c:pt>
                <c:pt idx="231">
                  <c:v>1899.291666666649</c:v>
                </c:pt>
                <c:pt idx="232">
                  <c:v>1899.374999999982</c:v>
                </c:pt>
                <c:pt idx="233">
                  <c:v>1899.458333333316</c:v>
                </c:pt>
                <c:pt idx="234">
                  <c:v>1899.54166666665</c:v>
                </c:pt>
                <c:pt idx="235">
                  <c:v>1899.624999999982</c:v>
                </c:pt>
                <c:pt idx="236">
                  <c:v>1899.708333333315</c:v>
                </c:pt>
                <c:pt idx="237">
                  <c:v>1899.79166666665</c:v>
                </c:pt>
                <c:pt idx="238">
                  <c:v>1899.874999999982</c:v>
                </c:pt>
                <c:pt idx="239">
                  <c:v>1899.958333333315</c:v>
                </c:pt>
                <c:pt idx="240">
                  <c:v>1900.041666666649</c:v>
                </c:pt>
                <c:pt idx="241">
                  <c:v>1900.124999999982</c:v>
                </c:pt>
                <c:pt idx="242">
                  <c:v>1900.208333333315</c:v>
                </c:pt>
                <c:pt idx="243">
                  <c:v>1900.291666666648</c:v>
                </c:pt>
                <c:pt idx="244">
                  <c:v>1900.374999999981</c:v>
                </c:pt>
                <c:pt idx="245">
                  <c:v>1900.458333333315</c:v>
                </c:pt>
                <c:pt idx="246">
                  <c:v>1900.541666666648</c:v>
                </c:pt>
                <c:pt idx="247">
                  <c:v>1900.624999999981</c:v>
                </c:pt>
                <c:pt idx="248">
                  <c:v>1900.708333333315</c:v>
                </c:pt>
                <c:pt idx="249">
                  <c:v>1900.791666666648</c:v>
                </c:pt>
                <c:pt idx="250">
                  <c:v>1900.874999999981</c:v>
                </c:pt>
                <c:pt idx="251">
                  <c:v>1900.958333333314</c:v>
                </c:pt>
                <c:pt idx="252">
                  <c:v>1901.041666666648</c:v>
                </c:pt>
                <c:pt idx="253">
                  <c:v>1901.124999999981</c:v>
                </c:pt>
                <c:pt idx="254">
                  <c:v>1901.208333333314</c:v>
                </c:pt>
                <c:pt idx="255">
                  <c:v>1901.291666666648</c:v>
                </c:pt>
                <c:pt idx="256">
                  <c:v>1901.37499999998</c:v>
                </c:pt>
                <c:pt idx="257">
                  <c:v>1901.458333333314</c:v>
                </c:pt>
                <c:pt idx="258">
                  <c:v>1901.541666666647</c:v>
                </c:pt>
                <c:pt idx="259">
                  <c:v>1901.62499999998</c:v>
                </c:pt>
                <c:pt idx="260">
                  <c:v>1901.708333333313</c:v>
                </c:pt>
                <c:pt idx="261">
                  <c:v>1901.791666666647</c:v>
                </c:pt>
                <c:pt idx="262">
                  <c:v>1901.87499999998</c:v>
                </c:pt>
                <c:pt idx="263">
                  <c:v>1901.958333333313</c:v>
                </c:pt>
                <c:pt idx="264">
                  <c:v>1902.041666666647</c:v>
                </c:pt>
                <c:pt idx="265">
                  <c:v>1902.12499999998</c:v>
                </c:pt>
                <c:pt idx="266">
                  <c:v>1902.208333333313</c:v>
                </c:pt>
                <c:pt idx="267">
                  <c:v>1902.291666666647</c:v>
                </c:pt>
                <c:pt idx="268">
                  <c:v>1902.37499999998</c:v>
                </c:pt>
                <c:pt idx="269">
                  <c:v>1902.458333333313</c:v>
                </c:pt>
                <c:pt idx="270">
                  <c:v>1902.541666666646</c:v>
                </c:pt>
                <c:pt idx="271">
                  <c:v>1902.624999999979</c:v>
                </c:pt>
                <c:pt idx="272">
                  <c:v>1902.708333333313</c:v>
                </c:pt>
                <c:pt idx="273">
                  <c:v>1902.791666666646</c:v>
                </c:pt>
                <c:pt idx="274">
                  <c:v>1902.874999999979</c:v>
                </c:pt>
                <c:pt idx="275">
                  <c:v>1902.958333333313</c:v>
                </c:pt>
                <c:pt idx="276">
                  <c:v>1903.041666666646</c:v>
                </c:pt>
                <c:pt idx="277">
                  <c:v>1903.124999999979</c:v>
                </c:pt>
                <c:pt idx="278">
                  <c:v>1903.208333333312</c:v>
                </c:pt>
                <c:pt idx="279">
                  <c:v>1903.291666666646</c:v>
                </c:pt>
                <c:pt idx="280">
                  <c:v>1903.374999999979</c:v>
                </c:pt>
                <c:pt idx="281">
                  <c:v>1903.458333333312</c:v>
                </c:pt>
                <c:pt idx="282">
                  <c:v>1903.541666666646</c:v>
                </c:pt>
                <c:pt idx="283">
                  <c:v>1903.624999999978</c:v>
                </c:pt>
                <c:pt idx="284">
                  <c:v>1903.708333333312</c:v>
                </c:pt>
                <c:pt idx="285">
                  <c:v>1903.791666666645</c:v>
                </c:pt>
                <c:pt idx="286">
                  <c:v>1903.874999999978</c:v>
                </c:pt>
                <c:pt idx="287">
                  <c:v>1903.958333333311</c:v>
                </c:pt>
                <c:pt idx="288">
                  <c:v>1904.041666666645</c:v>
                </c:pt>
                <c:pt idx="289">
                  <c:v>1904.124999999978</c:v>
                </c:pt>
                <c:pt idx="290">
                  <c:v>1904.208333333311</c:v>
                </c:pt>
                <c:pt idx="291">
                  <c:v>1904.291666666645</c:v>
                </c:pt>
                <c:pt idx="292">
                  <c:v>1904.374999999978</c:v>
                </c:pt>
                <c:pt idx="293">
                  <c:v>1904.458333333311</c:v>
                </c:pt>
                <c:pt idx="294">
                  <c:v>1904.541666666645</c:v>
                </c:pt>
                <c:pt idx="295">
                  <c:v>1904.624999999977</c:v>
                </c:pt>
                <c:pt idx="296">
                  <c:v>1904.708333333311</c:v>
                </c:pt>
                <c:pt idx="297">
                  <c:v>1904.791666666644</c:v>
                </c:pt>
                <c:pt idx="298">
                  <c:v>1904.874999999977</c:v>
                </c:pt>
                <c:pt idx="299">
                  <c:v>1904.958333333311</c:v>
                </c:pt>
                <c:pt idx="300">
                  <c:v>1905.041666666644</c:v>
                </c:pt>
                <c:pt idx="301">
                  <c:v>1905.124999999977</c:v>
                </c:pt>
                <c:pt idx="302">
                  <c:v>1905.20833333331</c:v>
                </c:pt>
                <c:pt idx="303">
                  <c:v>1905.291666666644</c:v>
                </c:pt>
                <c:pt idx="304">
                  <c:v>1905.374999999977</c:v>
                </c:pt>
                <c:pt idx="305">
                  <c:v>1905.45833333331</c:v>
                </c:pt>
                <c:pt idx="306">
                  <c:v>1905.541666666644</c:v>
                </c:pt>
                <c:pt idx="307">
                  <c:v>1905.624999999977</c:v>
                </c:pt>
                <c:pt idx="308">
                  <c:v>1905.70833333331</c:v>
                </c:pt>
                <c:pt idx="309">
                  <c:v>1905.791666666643</c:v>
                </c:pt>
                <c:pt idx="310">
                  <c:v>1905.874999999976</c:v>
                </c:pt>
                <c:pt idx="311">
                  <c:v>1905.95833333331</c:v>
                </c:pt>
                <c:pt idx="312">
                  <c:v>1906.041666666643</c:v>
                </c:pt>
                <c:pt idx="313">
                  <c:v>1906.124999999976</c:v>
                </c:pt>
                <c:pt idx="314">
                  <c:v>1906.20833333331</c:v>
                </c:pt>
                <c:pt idx="315">
                  <c:v>1906.291666666643</c:v>
                </c:pt>
                <c:pt idx="316">
                  <c:v>1906.374999999976</c:v>
                </c:pt>
                <c:pt idx="317">
                  <c:v>1906.458333333309</c:v>
                </c:pt>
                <c:pt idx="318">
                  <c:v>1906.541666666643</c:v>
                </c:pt>
                <c:pt idx="319">
                  <c:v>1906.624999999976</c:v>
                </c:pt>
                <c:pt idx="320">
                  <c:v>1906.708333333309</c:v>
                </c:pt>
                <c:pt idx="321">
                  <c:v>1906.791666666643</c:v>
                </c:pt>
                <c:pt idx="322">
                  <c:v>1906.874999999975</c:v>
                </c:pt>
                <c:pt idx="323">
                  <c:v>1906.958333333309</c:v>
                </c:pt>
                <c:pt idx="324">
                  <c:v>1907.041666666642</c:v>
                </c:pt>
                <c:pt idx="325">
                  <c:v>1907.124999999975</c:v>
                </c:pt>
                <c:pt idx="326">
                  <c:v>1907.208333333308</c:v>
                </c:pt>
                <c:pt idx="327">
                  <c:v>1907.291666666642</c:v>
                </c:pt>
                <c:pt idx="328">
                  <c:v>1907.374999999975</c:v>
                </c:pt>
                <c:pt idx="329">
                  <c:v>1907.458333333308</c:v>
                </c:pt>
                <c:pt idx="330">
                  <c:v>1907.541666666642</c:v>
                </c:pt>
                <c:pt idx="331">
                  <c:v>1907.624999999975</c:v>
                </c:pt>
                <c:pt idx="332">
                  <c:v>1907.708333333308</c:v>
                </c:pt>
                <c:pt idx="333">
                  <c:v>1907.791666666642</c:v>
                </c:pt>
                <c:pt idx="334">
                  <c:v>1907.874999999975</c:v>
                </c:pt>
                <c:pt idx="335">
                  <c:v>1907.958333333308</c:v>
                </c:pt>
                <c:pt idx="336">
                  <c:v>1908.041666666641</c:v>
                </c:pt>
                <c:pt idx="337">
                  <c:v>1908.124999999974</c:v>
                </c:pt>
                <c:pt idx="338">
                  <c:v>1908.208333333308</c:v>
                </c:pt>
                <c:pt idx="339">
                  <c:v>1908.291666666641</c:v>
                </c:pt>
                <c:pt idx="340">
                  <c:v>1908.374999999974</c:v>
                </c:pt>
                <c:pt idx="341">
                  <c:v>1908.458333333308</c:v>
                </c:pt>
                <c:pt idx="342">
                  <c:v>1908.541666666641</c:v>
                </c:pt>
                <c:pt idx="343">
                  <c:v>1908.624999999974</c:v>
                </c:pt>
                <c:pt idx="344">
                  <c:v>1908.708333333307</c:v>
                </c:pt>
                <c:pt idx="345">
                  <c:v>1908.791666666641</c:v>
                </c:pt>
                <c:pt idx="346">
                  <c:v>1908.874999999974</c:v>
                </c:pt>
                <c:pt idx="347">
                  <c:v>1908.958333333307</c:v>
                </c:pt>
                <c:pt idx="348">
                  <c:v>1909.041666666641</c:v>
                </c:pt>
                <c:pt idx="349">
                  <c:v>1909.124999999973</c:v>
                </c:pt>
                <c:pt idx="350">
                  <c:v>1909.208333333307</c:v>
                </c:pt>
                <c:pt idx="351">
                  <c:v>1909.29166666664</c:v>
                </c:pt>
                <c:pt idx="352">
                  <c:v>1909.374999999973</c:v>
                </c:pt>
                <c:pt idx="353">
                  <c:v>1909.458333333306</c:v>
                </c:pt>
                <c:pt idx="354">
                  <c:v>1909.54166666664</c:v>
                </c:pt>
                <c:pt idx="355">
                  <c:v>1909.624999999973</c:v>
                </c:pt>
                <c:pt idx="356">
                  <c:v>1909.708333333306</c:v>
                </c:pt>
                <c:pt idx="357">
                  <c:v>1909.79166666664</c:v>
                </c:pt>
                <c:pt idx="358">
                  <c:v>1909.874999999973</c:v>
                </c:pt>
                <c:pt idx="359">
                  <c:v>1909.958333333306</c:v>
                </c:pt>
                <c:pt idx="360">
                  <c:v>1910.04166666664</c:v>
                </c:pt>
                <c:pt idx="361">
                  <c:v>1910.124999999972</c:v>
                </c:pt>
                <c:pt idx="362">
                  <c:v>1910.208333333306</c:v>
                </c:pt>
                <c:pt idx="363">
                  <c:v>1910.291666666639</c:v>
                </c:pt>
                <c:pt idx="364">
                  <c:v>1910.374999999972</c:v>
                </c:pt>
                <c:pt idx="365">
                  <c:v>1910.458333333306</c:v>
                </c:pt>
                <c:pt idx="366">
                  <c:v>1910.54166666664</c:v>
                </c:pt>
                <c:pt idx="367">
                  <c:v>1910.624999999972</c:v>
                </c:pt>
                <c:pt idx="368">
                  <c:v>1910.708333333305</c:v>
                </c:pt>
                <c:pt idx="369">
                  <c:v>1910.79166666664</c:v>
                </c:pt>
                <c:pt idx="370">
                  <c:v>1910.874999999972</c:v>
                </c:pt>
                <c:pt idx="371">
                  <c:v>1910.958333333305</c:v>
                </c:pt>
                <c:pt idx="372">
                  <c:v>1911.041666666639</c:v>
                </c:pt>
                <c:pt idx="373">
                  <c:v>1911.124999999972</c:v>
                </c:pt>
                <c:pt idx="374">
                  <c:v>1911.208333333305</c:v>
                </c:pt>
                <c:pt idx="375">
                  <c:v>1911.291666666638</c:v>
                </c:pt>
                <c:pt idx="376">
                  <c:v>1911.374999999971</c:v>
                </c:pt>
                <c:pt idx="377">
                  <c:v>1911.458333333305</c:v>
                </c:pt>
                <c:pt idx="378">
                  <c:v>1911.541666666638</c:v>
                </c:pt>
                <c:pt idx="379">
                  <c:v>1911.624999999971</c:v>
                </c:pt>
                <c:pt idx="380">
                  <c:v>1911.708333333305</c:v>
                </c:pt>
                <c:pt idx="381">
                  <c:v>1911.791666666638</c:v>
                </c:pt>
                <c:pt idx="382">
                  <c:v>1911.874999999971</c:v>
                </c:pt>
                <c:pt idx="383">
                  <c:v>1911.958333333304</c:v>
                </c:pt>
                <c:pt idx="384">
                  <c:v>1912.041666666638</c:v>
                </c:pt>
                <c:pt idx="385">
                  <c:v>1912.124999999971</c:v>
                </c:pt>
                <c:pt idx="386">
                  <c:v>1912.208333333304</c:v>
                </c:pt>
                <c:pt idx="387">
                  <c:v>1912.291666666638</c:v>
                </c:pt>
                <c:pt idx="388">
                  <c:v>1912.37499999997</c:v>
                </c:pt>
                <c:pt idx="389">
                  <c:v>1912.458333333304</c:v>
                </c:pt>
                <c:pt idx="390">
                  <c:v>1912.541666666637</c:v>
                </c:pt>
                <c:pt idx="391">
                  <c:v>1912.62499999997</c:v>
                </c:pt>
                <c:pt idx="392">
                  <c:v>1912.708333333303</c:v>
                </c:pt>
                <c:pt idx="393">
                  <c:v>1912.791666666637</c:v>
                </c:pt>
                <c:pt idx="394">
                  <c:v>1912.87499999997</c:v>
                </c:pt>
                <c:pt idx="395">
                  <c:v>1912.958333333303</c:v>
                </c:pt>
                <c:pt idx="396">
                  <c:v>1913.041666666637</c:v>
                </c:pt>
                <c:pt idx="397">
                  <c:v>1913.12499999997</c:v>
                </c:pt>
                <c:pt idx="398">
                  <c:v>1913.208333333303</c:v>
                </c:pt>
                <c:pt idx="399">
                  <c:v>1913.291666666637</c:v>
                </c:pt>
                <c:pt idx="400">
                  <c:v>1913.37499999997</c:v>
                </c:pt>
                <c:pt idx="401">
                  <c:v>1913.458333333303</c:v>
                </c:pt>
                <c:pt idx="402">
                  <c:v>1913.541666666636</c:v>
                </c:pt>
                <c:pt idx="403">
                  <c:v>1913.624999999969</c:v>
                </c:pt>
                <c:pt idx="404">
                  <c:v>1913.708333333303</c:v>
                </c:pt>
                <c:pt idx="405">
                  <c:v>1913.791666666636</c:v>
                </c:pt>
                <c:pt idx="406">
                  <c:v>1913.874999999969</c:v>
                </c:pt>
                <c:pt idx="407">
                  <c:v>1913.958333333303</c:v>
                </c:pt>
                <c:pt idx="408">
                  <c:v>1914.041666666636</c:v>
                </c:pt>
                <c:pt idx="409">
                  <c:v>1914.124999999969</c:v>
                </c:pt>
                <c:pt idx="410">
                  <c:v>1914.208333333302</c:v>
                </c:pt>
                <c:pt idx="411">
                  <c:v>1914.291666666636</c:v>
                </c:pt>
                <c:pt idx="412">
                  <c:v>1914.374999999969</c:v>
                </c:pt>
                <c:pt idx="413">
                  <c:v>1914.458333333302</c:v>
                </c:pt>
                <c:pt idx="414">
                  <c:v>1914.541666666636</c:v>
                </c:pt>
                <c:pt idx="415">
                  <c:v>1914.624999999968</c:v>
                </c:pt>
                <c:pt idx="416">
                  <c:v>1914.708333333302</c:v>
                </c:pt>
                <c:pt idx="417">
                  <c:v>1914.791666666635</c:v>
                </c:pt>
                <c:pt idx="418">
                  <c:v>1914.874999999968</c:v>
                </c:pt>
                <c:pt idx="419">
                  <c:v>1914.958333333301</c:v>
                </c:pt>
                <c:pt idx="420">
                  <c:v>1915.041666666635</c:v>
                </c:pt>
                <c:pt idx="421">
                  <c:v>1915.124999999968</c:v>
                </c:pt>
                <c:pt idx="422">
                  <c:v>1915.208333333301</c:v>
                </c:pt>
                <c:pt idx="423">
                  <c:v>1915.291666666635</c:v>
                </c:pt>
                <c:pt idx="424">
                  <c:v>1915.374999999968</c:v>
                </c:pt>
                <c:pt idx="425">
                  <c:v>1915.458333333301</c:v>
                </c:pt>
                <c:pt idx="426">
                  <c:v>1915.541666666635</c:v>
                </c:pt>
                <c:pt idx="427">
                  <c:v>1915.624999999967</c:v>
                </c:pt>
                <c:pt idx="428">
                  <c:v>1915.708333333301</c:v>
                </c:pt>
                <c:pt idx="429">
                  <c:v>1915.791666666634</c:v>
                </c:pt>
                <c:pt idx="430">
                  <c:v>1915.874999999967</c:v>
                </c:pt>
                <c:pt idx="431">
                  <c:v>1915.958333333301</c:v>
                </c:pt>
                <c:pt idx="432">
                  <c:v>1916.041666666634</c:v>
                </c:pt>
                <c:pt idx="433">
                  <c:v>1916.124999999967</c:v>
                </c:pt>
                <c:pt idx="434">
                  <c:v>1916.2083333333</c:v>
                </c:pt>
                <c:pt idx="435">
                  <c:v>1916.291666666634</c:v>
                </c:pt>
                <c:pt idx="436">
                  <c:v>1916.374999999967</c:v>
                </c:pt>
                <c:pt idx="437">
                  <c:v>1916.4583333333</c:v>
                </c:pt>
                <c:pt idx="438">
                  <c:v>1916.541666666634</c:v>
                </c:pt>
                <c:pt idx="439">
                  <c:v>1916.624999999967</c:v>
                </c:pt>
                <c:pt idx="440">
                  <c:v>1916.7083333333</c:v>
                </c:pt>
                <c:pt idx="441">
                  <c:v>1916.791666666633</c:v>
                </c:pt>
                <c:pt idx="442">
                  <c:v>1916.874999999966</c:v>
                </c:pt>
                <c:pt idx="443">
                  <c:v>1916.9583333333</c:v>
                </c:pt>
                <c:pt idx="444">
                  <c:v>1917.041666666633</c:v>
                </c:pt>
                <c:pt idx="445">
                  <c:v>1917.124999999966</c:v>
                </c:pt>
                <c:pt idx="446">
                  <c:v>1917.2083333333</c:v>
                </c:pt>
                <c:pt idx="447">
                  <c:v>1917.291666666633</c:v>
                </c:pt>
                <c:pt idx="448">
                  <c:v>1917.374999999966</c:v>
                </c:pt>
                <c:pt idx="449">
                  <c:v>1917.4583333333</c:v>
                </c:pt>
                <c:pt idx="450">
                  <c:v>1917.541666666633</c:v>
                </c:pt>
                <c:pt idx="451">
                  <c:v>1917.624999999966</c:v>
                </c:pt>
                <c:pt idx="452">
                  <c:v>1917.708333333299</c:v>
                </c:pt>
                <c:pt idx="453">
                  <c:v>1917.791666666633</c:v>
                </c:pt>
                <c:pt idx="454">
                  <c:v>1917.874999999965</c:v>
                </c:pt>
                <c:pt idx="455">
                  <c:v>1917.958333333299</c:v>
                </c:pt>
                <c:pt idx="456">
                  <c:v>1918.041666666632</c:v>
                </c:pt>
                <c:pt idx="457">
                  <c:v>1918.124999999965</c:v>
                </c:pt>
                <c:pt idx="458">
                  <c:v>1918.208333333299</c:v>
                </c:pt>
                <c:pt idx="459">
                  <c:v>1918.291666666632</c:v>
                </c:pt>
                <c:pt idx="460">
                  <c:v>1918.374999999965</c:v>
                </c:pt>
                <c:pt idx="461">
                  <c:v>1918.458333333298</c:v>
                </c:pt>
                <c:pt idx="462">
                  <c:v>1918.541666666632</c:v>
                </c:pt>
                <c:pt idx="463">
                  <c:v>1918.624999999965</c:v>
                </c:pt>
                <c:pt idx="464">
                  <c:v>1918.708333333298</c:v>
                </c:pt>
                <c:pt idx="465">
                  <c:v>1918.791666666631</c:v>
                </c:pt>
                <c:pt idx="466">
                  <c:v>1918.874999999965</c:v>
                </c:pt>
                <c:pt idx="467">
                  <c:v>1918.958333333298</c:v>
                </c:pt>
                <c:pt idx="468">
                  <c:v>1919.041666666631</c:v>
                </c:pt>
                <c:pt idx="469">
                  <c:v>1919.124999999964</c:v>
                </c:pt>
                <c:pt idx="470">
                  <c:v>1919.208333333298</c:v>
                </c:pt>
                <c:pt idx="471">
                  <c:v>1919.291666666631</c:v>
                </c:pt>
                <c:pt idx="472">
                  <c:v>1919.374999999964</c:v>
                </c:pt>
                <c:pt idx="473">
                  <c:v>1919.458333333298</c:v>
                </c:pt>
                <c:pt idx="474">
                  <c:v>1919.541666666631</c:v>
                </c:pt>
                <c:pt idx="475">
                  <c:v>1919.624999999964</c:v>
                </c:pt>
                <c:pt idx="476">
                  <c:v>1919.708333333297</c:v>
                </c:pt>
                <c:pt idx="477">
                  <c:v>1919.791666666631</c:v>
                </c:pt>
                <c:pt idx="478">
                  <c:v>1919.874999999964</c:v>
                </c:pt>
                <c:pt idx="479">
                  <c:v>1919.958333333297</c:v>
                </c:pt>
                <c:pt idx="480">
                  <c:v>1920.041666666631</c:v>
                </c:pt>
                <c:pt idx="481">
                  <c:v>1920.124999999963</c:v>
                </c:pt>
                <c:pt idx="482">
                  <c:v>1920.208333333297</c:v>
                </c:pt>
                <c:pt idx="483">
                  <c:v>1920.29166666663</c:v>
                </c:pt>
                <c:pt idx="484">
                  <c:v>1920.374999999963</c:v>
                </c:pt>
                <c:pt idx="485">
                  <c:v>1920.458333333297</c:v>
                </c:pt>
                <c:pt idx="486">
                  <c:v>1920.54166666663</c:v>
                </c:pt>
                <c:pt idx="487">
                  <c:v>1920.624999999963</c:v>
                </c:pt>
                <c:pt idx="488">
                  <c:v>1920.708333333296</c:v>
                </c:pt>
                <c:pt idx="489">
                  <c:v>1920.79166666663</c:v>
                </c:pt>
                <c:pt idx="490">
                  <c:v>1920.874999999963</c:v>
                </c:pt>
                <c:pt idx="491">
                  <c:v>1920.958333333296</c:v>
                </c:pt>
                <c:pt idx="492">
                  <c:v>1921.04166666663</c:v>
                </c:pt>
                <c:pt idx="493">
                  <c:v>1921.124999999962</c:v>
                </c:pt>
                <c:pt idx="494">
                  <c:v>1921.208333333296</c:v>
                </c:pt>
                <c:pt idx="495">
                  <c:v>1921.291666666629</c:v>
                </c:pt>
                <c:pt idx="496">
                  <c:v>1921.374999999962</c:v>
                </c:pt>
                <c:pt idx="497">
                  <c:v>1921.458333333296</c:v>
                </c:pt>
                <c:pt idx="498">
                  <c:v>1921.54166666663</c:v>
                </c:pt>
                <c:pt idx="499">
                  <c:v>1921.624999999962</c:v>
                </c:pt>
                <c:pt idx="500">
                  <c:v>1921.708333333296</c:v>
                </c:pt>
                <c:pt idx="501">
                  <c:v>1921.791666666629</c:v>
                </c:pt>
                <c:pt idx="502">
                  <c:v>1921.874999999962</c:v>
                </c:pt>
                <c:pt idx="503">
                  <c:v>1921.958333333295</c:v>
                </c:pt>
                <c:pt idx="504">
                  <c:v>1922.041666666629</c:v>
                </c:pt>
                <c:pt idx="505">
                  <c:v>1922.124999999962</c:v>
                </c:pt>
                <c:pt idx="506">
                  <c:v>1922.208333333295</c:v>
                </c:pt>
                <c:pt idx="507">
                  <c:v>1922.291666666628</c:v>
                </c:pt>
                <c:pt idx="508">
                  <c:v>1922.374999999961</c:v>
                </c:pt>
                <c:pt idx="509">
                  <c:v>1922.458333333295</c:v>
                </c:pt>
                <c:pt idx="510">
                  <c:v>1922.541666666628</c:v>
                </c:pt>
                <c:pt idx="511">
                  <c:v>1922.624999999961</c:v>
                </c:pt>
                <c:pt idx="512">
                  <c:v>1922.708333333295</c:v>
                </c:pt>
                <c:pt idx="513">
                  <c:v>1922.791666666628</c:v>
                </c:pt>
                <c:pt idx="514">
                  <c:v>1922.874999999961</c:v>
                </c:pt>
                <c:pt idx="515">
                  <c:v>1922.958333333295</c:v>
                </c:pt>
                <c:pt idx="516">
                  <c:v>1923.041666666628</c:v>
                </c:pt>
                <c:pt idx="517">
                  <c:v>1923.124999999961</c:v>
                </c:pt>
                <c:pt idx="518">
                  <c:v>1923.208333333294</c:v>
                </c:pt>
                <c:pt idx="519">
                  <c:v>1923.291666666628</c:v>
                </c:pt>
                <c:pt idx="520">
                  <c:v>1923.37499999996</c:v>
                </c:pt>
                <c:pt idx="521">
                  <c:v>1923.458333333294</c:v>
                </c:pt>
                <c:pt idx="522">
                  <c:v>1923.541666666627</c:v>
                </c:pt>
                <c:pt idx="523">
                  <c:v>1923.62499999996</c:v>
                </c:pt>
                <c:pt idx="524">
                  <c:v>1923.708333333294</c:v>
                </c:pt>
                <c:pt idx="525">
                  <c:v>1923.791666666627</c:v>
                </c:pt>
                <c:pt idx="526">
                  <c:v>1923.87499999996</c:v>
                </c:pt>
                <c:pt idx="527">
                  <c:v>1923.958333333293</c:v>
                </c:pt>
                <c:pt idx="528">
                  <c:v>1924.041666666627</c:v>
                </c:pt>
                <c:pt idx="529">
                  <c:v>1924.12499999996</c:v>
                </c:pt>
                <c:pt idx="530">
                  <c:v>1924.208333333293</c:v>
                </c:pt>
                <c:pt idx="531">
                  <c:v>1924.291666666626</c:v>
                </c:pt>
                <c:pt idx="532">
                  <c:v>1924.37499999996</c:v>
                </c:pt>
                <c:pt idx="533">
                  <c:v>1924.458333333293</c:v>
                </c:pt>
                <c:pt idx="534">
                  <c:v>1924.541666666626</c:v>
                </c:pt>
                <c:pt idx="535">
                  <c:v>1924.624999999959</c:v>
                </c:pt>
                <c:pt idx="536">
                  <c:v>1924.708333333293</c:v>
                </c:pt>
                <c:pt idx="537">
                  <c:v>1924.791666666626</c:v>
                </c:pt>
                <c:pt idx="538">
                  <c:v>1924.874999999959</c:v>
                </c:pt>
                <c:pt idx="539">
                  <c:v>1924.958333333293</c:v>
                </c:pt>
                <c:pt idx="540">
                  <c:v>1925.041666666626</c:v>
                </c:pt>
                <c:pt idx="541">
                  <c:v>1925.124999999959</c:v>
                </c:pt>
                <c:pt idx="542">
                  <c:v>1925.208333333292</c:v>
                </c:pt>
                <c:pt idx="543">
                  <c:v>1925.291666666626</c:v>
                </c:pt>
                <c:pt idx="544">
                  <c:v>1925.374999999959</c:v>
                </c:pt>
                <c:pt idx="545">
                  <c:v>1925.458333333292</c:v>
                </c:pt>
                <c:pt idx="546">
                  <c:v>1925.541666666626</c:v>
                </c:pt>
                <c:pt idx="547">
                  <c:v>1925.624999999958</c:v>
                </c:pt>
                <c:pt idx="548">
                  <c:v>1925.708333333292</c:v>
                </c:pt>
                <c:pt idx="549">
                  <c:v>1925.791666666625</c:v>
                </c:pt>
                <c:pt idx="550">
                  <c:v>1925.874999999958</c:v>
                </c:pt>
                <c:pt idx="551">
                  <c:v>1925.958333333292</c:v>
                </c:pt>
                <c:pt idx="552">
                  <c:v>1926.041666666625</c:v>
                </c:pt>
                <c:pt idx="553">
                  <c:v>1926.124999999958</c:v>
                </c:pt>
                <c:pt idx="554">
                  <c:v>1926.208333333291</c:v>
                </c:pt>
                <c:pt idx="555">
                  <c:v>1926.291666666625</c:v>
                </c:pt>
                <c:pt idx="556">
                  <c:v>1926.374999999958</c:v>
                </c:pt>
                <c:pt idx="557">
                  <c:v>1926.458333333291</c:v>
                </c:pt>
                <c:pt idx="558">
                  <c:v>1926.541666666625</c:v>
                </c:pt>
                <c:pt idx="559">
                  <c:v>1926.624999999957</c:v>
                </c:pt>
                <c:pt idx="560">
                  <c:v>1926.708333333291</c:v>
                </c:pt>
                <c:pt idx="561">
                  <c:v>1926.791666666624</c:v>
                </c:pt>
                <c:pt idx="562">
                  <c:v>1926.874999999957</c:v>
                </c:pt>
                <c:pt idx="563">
                  <c:v>1926.958333333291</c:v>
                </c:pt>
                <c:pt idx="564">
                  <c:v>1927.041666666624</c:v>
                </c:pt>
                <c:pt idx="565">
                  <c:v>1927.124999999957</c:v>
                </c:pt>
                <c:pt idx="566">
                  <c:v>1927.208333333291</c:v>
                </c:pt>
                <c:pt idx="567">
                  <c:v>1927.291666666624</c:v>
                </c:pt>
                <c:pt idx="568">
                  <c:v>1927.374999999957</c:v>
                </c:pt>
                <c:pt idx="569">
                  <c:v>1927.45833333329</c:v>
                </c:pt>
                <c:pt idx="570">
                  <c:v>1927.541666666624</c:v>
                </c:pt>
                <c:pt idx="571">
                  <c:v>1927.624999999957</c:v>
                </c:pt>
                <c:pt idx="572">
                  <c:v>1927.70833333329</c:v>
                </c:pt>
                <c:pt idx="573">
                  <c:v>1927.791666666623</c:v>
                </c:pt>
                <c:pt idx="574">
                  <c:v>1927.874999999956</c:v>
                </c:pt>
                <c:pt idx="575">
                  <c:v>1927.95833333329</c:v>
                </c:pt>
                <c:pt idx="576">
                  <c:v>1928.041666666623</c:v>
                </c:pt>
                <c:pt idx="577">
                  <c:v>1928.124999999956</c:v>
                </c:pt>
                <c:pt idx="578">
                  <c:v>1928.20833333329</c:v>
                </c:pt>
                <c:pt idx="579">
                  <c:v>1928.291666666623</c:v>
                </c:pt>
                <c:pt idx="580">
                  <c:v>1928.374999999956</c:v>
                </c:pt>
                <c:pt idx="581">
                  <c:v>1928.45833333329</c:v>
                </c:pt>
                <c:pt idx="582">
                  <c:v>1928.541666666623</c:v>
                </c:pt>
                <c:pt idx="583">
                  <c:v>1928.624999999956</c:v>
                </c:pt>
                <c:pt idx="584">
                  <c:v>1928.70833333329</c:v>
                </c:pt>
                <c:pt idx="585">
                  <c:v>1928.791666666623</c:v>
                </c:pt>
                <c:pt idx="586">
                  <c:v>1928.874999999955</c:v>
                </c:pt>
                <c:pt idx="587">
                  <c:v>1928.958333333289</c:v>
                </c:pt>
                <c:pt idx="588">
                  <c:v>1929.041666666622</c:v>
                </c:pt>
                <c:pt idx="589">
                  <c:v>1929.124999999955</c:v>
                </c:pt>
                <c:pt idx="590">
                  <c:v>1929.208333333289</c:v>
                </c:pt>
                <c:pt idx="591">
                  <c:v>1929.291666666622</c:v>
                </c:pt>
                <c:pt idx="592">
                  <c:v>1929.374999999955</c:v>
                </c:pt>
                <c:pt idx="593">
                  <c:v>1929.458333333288</c:v>
                </c:pt>
                <c:pt idx="594">
                  <c:v>1929.541666666622</c:v>
                </c:pt>
                <c:pt idx="595">
                  <c:v>1929.624999999955</c:v>
                </c:pt>
                <c:pt idx="596">
                  <c:v>1929.708333333288</c:v>
                </c:pt>
                <c:pt idx="597">
                  <c:v>1929.791666666621</c:v>
                </c:pt>
                <c:pt idx="598">
                  <c:v>1929.874999999955</c:v>
                </c:pt>
                <c:pt idx="599">
                  <c:v>1929.958333333288</c:v>
                </c:pt>
                <c:pt idx="600">
                  <c:v>1930.041666666621</c:v>
                </c:pt>
                <c:pt idx="601">
                  <c:v>1930.124999999954</c:v>
                </c:pt>
                <c:pt idx="602">
                  <c:v>1930.208333333288</c:v>
                </c:pt>
                <c:pt idx="603">
                  <c:v>1930.291666666621</c:v>
                </c:pt>
                <c:pt idx="604">
                  <c:v>1930.374999999954</c:v>
                </c:pt>
                <c:pt idx="605">
                  <c:v>1930.458333333288</c:v>
                </c:pt>
                <c:pt idx="606">
                  <c:v>1930.541666666621</c:v>
                </c:pt>
                <c:pt idx="607">
                  <c:v>1930.624999999954</c:v>
                </c:pt>
                <c:pt idx="608">
                  <c:v>1930.708333333287</c:v>
                </c:pt>
                <c:pt idx="609">
                  <c:v>1930.791666666621</c:v>
                </c:pt>
                <c:pt idx="610">
                  <c:v>1930.874999999954</c:v>
                </c:pt>
                <c:pt idx="611">
                  <c:v>1930.958333333287</c:v>
                </c:pt>
                <c:pt idx="612">
                  <c:v>1931.041666666621</c:v>
                </c:pt>
                <c:pt idx="613">
                  <c:v>1931.124999999953</c:v>
                </c:pt>
                <c:pt idx="614">
                  <c:v>1931.208333333287</c:v>
                </c:pt>
                <c:pt idx="615">
                  <c:v>1931.29166666662</c:v>
                </c:pt>
                <c:pt idx="616">
                  <c:v>1931.374999999953</c:v>
                </c:pt>
                <c:pt idx="617">
                  <c:v>1931.458333333287</c:v>
                </c:pt>
                <c:pt idx="618">
                  <c:v>1931.54166666662</c:v>
                </c:pt>
                <c:pt idx="619">
                  <c:v>1931.624999999953</c:v>
                </c:pt>
                <c:pt idx="620">
                  <c:v>1931.708333333286</c:v>
                </c:pt>
                <c:pt idx="621">
                  <c:v>1931.79166666662</c:v>
                </c:pt>
                <c:pt idx="622">
                  <c:v>1931.874999999953</c:v>
                </c:pt>
                <c:pt idx="623">
                  <c:v>1931.958333333286</c:v>
                </c:pt>
                <c:pt idx="624">
                  <c:v>1932.04166666662</c:v>
                </c:pt>
                <c:pt idx="625">
                  <c:v>1932.124999999952</c:v>
                </c:pt>
                <c:pt idx="626">
                  <c:v>1932.208333333286</c:v>
                </c:pt>
                <c:pt idx="627">
                  <c:v>1932.291666666619</c:v>
                </c:pt>
                <c:pt idx="628">
                  <c:v>1932.374999999952</c:v>
                </c:pt>
                <c:pt idx="629">
                  <c:v>1932.458333333286</c:v>
                </c:pt>
                <c:pt idx="630">
                  <c:v>1932.54166666662</c:v>
                </c:pt>
                <c:pt idx="631">
                  <c:v>1932.624999999952</c:v>
                </c:pt>
                <c:pt idx="632">
                  <c:v>1932.708333333286</c:v>
                </c:pt>
                <c:pt idx="633">
                  <c:v>1932.791666666619</c:v>
                </c:pt>
                <c:pt idx="634">
                  <c:v>1932.874999999952</c:v>
                </c:pt>
                <c:pt idx="635">
                  <c:v>1932.958333333285</c:v>
                </c:pt>
                <c:pt idx="636">
                  <c:v>1933.041666666619</c:v>
                </c:pt>
                <c:pt idx="637">
                  <c:v>1933.124999999952</c:v>
                </c:pt>
                <c:pt idx="638">
                  <c:v>1933.208333333285</c:v>
                </c:pt>
                <c:pt idx="639">
                  <c:v>1933.291666666618</c:v>
                </c:pt>
                <c:pt idx="640">
                  <c:v>1933.374999999951</c:v>
                </c:pt>
                <c:pt idx="641">
                  <c:v>1933.458333333285</c:v>
                </c:pt>
                <c:pt idx="642">
                  <c:v>1933.541666666618</c:v>
                </c:pt>
                <c:pt idx="643">
                  <c:v>1933.624999999951</c:v>
                </c:pt>
                <c:pt idx="644">
                  <c:v>1933.708333333285</c:v>
                </c:pt>
                <c:pt idx="645">
                  <c:v>1933.791666666618</c:v>
                </c:pt>
                <c:pt idx="646">
                  <c:v>1933.874999999951</c:v>
                </c:pt>
                <c:pt idx="647">
                  <c:v>1933.958333333285</c:v>
                </c:pt>
                <c:pt idx="648">
                  <c:v>1934.041666666618</c:v>
                </c:pt>
                <c:pt idx="649">
                  <c:v>1934.124999999951</c:v>
                </c:pt>
                <c:pt idx="650">
                  <c:v>1934.208333333284</c:v>
                </c:pt>
                <c:pt idx="651">
                  <c:v>1934.291666666618</c:v>
                </c:pt>
                <c:pt idx="652">
                  <c:v>1934.37499999995</c:v>
                </c:pt>
                <c:pt idx="653">
                  <c:v>1934.458333333284</c:v>
                </c:pt>
                <c:pt idx="654">
                  <c:v>1934.541666666617</c:v>
                </c:pt>
                <c:pt idx="655">
                  <c:v>1934.62499999995</c:v>
                </c:pt>
                <c:pt idx="656">
                  <c:v>1934.708333333284</c:v>
                </c:pt>
                <c:pt idx="657">
                  <c:v>1934.791666666617</c:v>
                </c:pt>
                <c:pt idx="658">
                  <c:v>1934.87499999995</c:v>
                </c:pt>
                <c:pt idx="659">
                  <c:v>1934.958333333283</c:v>
                </c:pt>
                <c:pt idx="660">
                  <c:v>1935.041666666617</c:v>
                </c:pt>
                <c:pt idx="661">
                  <c:v>1935.12499999995</c:v>
                </c:pt>
                <c:pt idx="662">
                  <c:v>1935.208333333283</c:v>
                </c:pt>
                <c:pt idx="663">
                  <c:v>1935.291666666616</c:v>
                </c:pt>
                <c:pt idx="664">
                  <c:v>1935.37499999995</c:v>
                </c:pt>
                <c:pt idx="665">
                  <c:v>1935.458333333283</c:v>
                </c:pt>
                <c:pt idx="666">
                  <c:v>1935.541666666616</c:v>
                </c:pt>
                <c:pt idx="667">
                  <c:v>1935.624999999949</c:v>
                </c:pt>
                <c:pt idx="668">
                  <c:v>1935.708333333283</c:v>
                </c:pt>
                <c:pt idx="669">
                  <c:v>1935.791666666616</c:v>
                </c:pt>
                <c:pt idx="670">
                  <c:v>1935.874999999949</c:v>
                </c:pt>
                <c:pt idx="671">
                  <c:v>1935.958333333283</c:v>
                </c:pt>
                <c:pt idx="672">
                  <c:v>1936.041666666616</c:v>
                </c:pt>
                <c:pt idx="673">
                  <c:v>1936.124999999949</c:v>
                </c:pt>
                <c:pt idx="674">
                  <c:v>1936.208333333282</c:v>
                </c:pt>
                <c:pt idx="675">
                  <c:v>1936.291666666616</c:v>
                </c:pt>
                <c:pt idx="676">
                  <c:v>1936.374999999949</c:v>
                </c:pt>
                <c:pt idx="677">
                  <c:v>1936.458333333282</c:v>
                </c:pt>
                <c:pt idx="678">
                  <c:v>1936.541666666616</c:v>
                </c:pt>
                <c:pt idx="679">
                  <c:v>1936.624999999948</c:v>
                </c:pt>
                <c:pt idx="680">
                  <c:v>1936.708333333282</c:v>
                </c:pt>
                <c:pt idx="681">
                  <c:v>1936.791666666615</c:v>
                </c:pt>
                <c:pt idx="682">
                  <c:v>1936.874999999948</c:v>
                </c:pt>
                <c:pt idx="683">
                  <c:v>1936.958333333282</c:v>
                </c:pt>
                <c:pt idx="684">
                  <c:v>1937.041666666615</c:v>
                </c:pt>
                <c:pt idx="685">
                  <c:v>1937.124999999948</c:v>
                </c:pt>
                <c:pt idx="686">
                  <c:v>1937.208333333281</c:v>
                </c:pt>
                <c:pt idx="687">
                  <c:v>1937.291666666615</c:v>
                </c:pt>
                <c:pt idx="688">
                  <c:v>1937.374999999948</c:v>
                </c:pt>
                <c:pt idx="689">
                  <c:v>1937.458333333281</c:v>
                </c:pt>
                <c:pt idx="690">
                  <c:v>1937.541666666615</c:v>
                </c:pt>
                <c:pt idx="691">
                  <c:v>1937.624999999947</c:v>
                </c:pt>
                <c:pt idx="692">
                  <c:v>1937.708333333281</c:v>
                </c:pt>
                <c:pt idx="693">
                  <c:v>1937.791666666614</c:v>
                </c:pt>
                <c:pt idx="694">
                  <c:v>1937.874999999947</c:v>
                </c:pt>
                <c:pt idx="695">
                  <c:v>1937.958333333281</c:v>
                </c:pt>
                <c:pt idx="696">
                  <c:v>1938.041666666614</c:v>
                </c:pt>
                <c:pt idx="697">
                  <c:v>1938.124999999947</c:v>
                </c:pt>
                <c:pt idx="698">
                  <c:v>1938.208333333281</c:v>
                </c:pt>
                <c:pt idx="699">
                  <c:v>1938.291666666614</c:v>
                </c:pt>
                <c:pt idx="700">
                  <c:v>1938.374999999947</c:v>
                </c:pt>
                <c:pt idx="701">
                  <c:v>1938.45833333328</c:v>
                </c:pt>
                <c:pt idx="702">
                  <c:v>1938.541666666614</c:v>
                </c:pt>
                <c:pt idx="703">
                  <c:v>1938.624999999947</c:v>
                </c:pt>
                <c:pt idx="704">
                  <c:v>1938.70833333328</c:v>
                </c:pt>
                <c:pt idx="705">
                  <c:v>1938.791666666613</c:v>
                </c:pt>
                <c:pt idx="706">
                  <c:v>1938.874999999946</c:v>
                </c:pt>
                <c:pt idx="707">
                  <c:v>1938.95833333328</c:v>
                </c:pt>
                <c:pt idx="708">
                  <c:v>1939.041666666613</c:v>
                </c:pt>
                <c:pt idx="709">
                  <c:v>1939.124999999946</c:v>
                </c:pt>
                <c:pt idx="710">
                  <c:v>1939.20833333328</c:v>
                </c:pt>
                <c:pt idx="711">
                  <c:v>1939.291666666613</c:v>
                </c:pt>
                <c:pt idx="712">
                  <c:v>1939.374999999946</c:v>
                </c:pt>
                <c:pt idx="713">
                  <c:v>1939.45833333328</c:v>
                </c:pt>
                <c:pt idx="714">
                  <c:v>1939.541666666613</c:v>
                </c:pt>
                <c:pt idx="715">
                  <c:v>1939.624999999946</c:v>
                </c:pt>
                <c:pt idx="716">
                  <c:v>1939.70833333328</c:v>
                </c:pt>
                <c:pt idx="717">
                  <c:v>1939.791666666613</c:v>
                </c:pt>
                <c:pt idx="718">
                  <c:v>1939.874999999945</c:v>
                </c:pt>
                <c:pt idx="719">
                  <c:v>1939.958333333279</c:v>
                </c:pt>
                <c:pt idx="720">
                  <c:v>1940.041666666612</c:v>
                </c:pt>
                <c:pt idx="721">
                  <c:v>1940.124999999945</c:v>
                </c:pt>
                <c:pt idx="722">
                  <c:v>1940.208333333279</c:v>
                </c:pt>
                <c:pt idx="723">
                  <c:v>1940.291666666612</c:v>
                </c:pt>
                <c:pt idx="724">
                  <c:v>1940.374999999945</c:v>
                </c:pt>
                <c:pt idx="725">
                  <c:v>1940.458333333278</c:v>
                </c:pt>
                <c:pt idx="726">
                  <c:v>1940.541666666612</c:v>
                </c:pt>
                <c:pt idx="727">
                  <c:v>1940.624999999945</c:v>
                </c:pt>
                <c:pt idx="728">
                  <c:v>1940.708333333278</c:v>
                </c:pt>
                <c:pt idx="729">
                  <c:v>1940.791666666611</c:v>
                </c:pt>
                <c:pt idx="730">
                  <c:v>1940.874999999945</c:v>
                </c:pt>
                <c:pt idx="731">
                  <c:v>1940.958333333278</c:v>
                </c:pt>
                <c:pt idx="732">
                  <c:v>1941.041666666611</c:v>
                </c:pt>
                <c:pt idx="733">
                  <c:v>1941.124999999944</c:v>
                </c:pt>
                <c:pt idx="734">
                  <c:v>1941.208333333278</c:v>
                </c:pt>
                <c:pt idx="735">
                  <c:v>1941.291666666611</c:v>
                </c:pt>
                <c:pt idx="736">
                  <c:v>1941.374999999944</c:v>
                </c:pt>
                <c:pt idx="737">
                  <c:v>1941.458333333278</c:v>
                </c:pt>
                <c:pt idx="738">
                  <c:v>1941.541666666611</c:v>
                </c:pt>
                <c:pt idx="739">
                  <c:v>1941.624999999944</c:v>
                </c:pt>
                <c:pt idx="740">
                  <c:v>1941.708333333277</c:v>
                </c:pt>
                <c:pt idx="741">
                  <c:v>1941.791666666611</c:v>
                </c:pt>
                <c:pt idx="742">
                  <c:v>1941.874999999944</c:v>
                </c:pt>
                <c:pt idx="743">
                  <c:v>1941.958333333277</c:v>
                </c:pt>
                <c:pt idx="744">
                  <c:v>1942.041666666611</c:v>
                </c:pt>
                <c:pt idx="745">
                  <c:v>1942.124999999943</c:v>
                </c:pt>
                <c:pt idx="746">
                  <c:v>1942.208333333277</c:v>
                </c:pt>
                <c:pt idx="747">
                  <c:v>1942.29166666661</c:v>
                </c:pt>
                <c:pt idx="748">
                  <c:v>1942.374999999943</c:v>
                </c:pt>
                <c:pt idx="749">
                  <c:v>1942.458333333277</c:v>
                </c:pt>
                <c:pt idx="750">
                  <c:v>1942.54166666661</c:v>
                </c:pt>
                <c:pt idx="751">
                  <c:v>1942.624999999943</c:v>
                </c:pt>
                <c:pt idx="752">
                  <c:v>1942.708333333276</c:v>
                </c:pt>
                <c:pt idx="753">
                  <c:v>1942.79166666661</c:v>
                </c:pt>
                <c:pt idx="754">
                  <c:v>1942.874999999943</c:v>
                </c:pt>
                <c:pt idx="755">
                  <c:v>1942.958333333276</c:v>
                </c:pt>
                <c:pt idx="756">
                  <c:v>1943.04166666661</c:v>
                </c:pt>
                <c:pt idx="757">
                  <c:v>1943.124999999942</c:v>
                </c:pt>
                <c:pt idx="758">
                  <c:v>1943.208333333276</c:v>
                </c:pt>
                <c:pt idx="759">
                  <c:v>1943.291666666609</c:v>
                </c:pt>
                <c:pt idx="760">
                  <c:v>1943.374999999942</c:v>
                </c:pt>
                <c:pt idx="761">
                  <c:v>1943.458333333276</c:v>
                </c:pt>
                <c:pt idx="762">
                  <c:v>1943.54166666661</c:v>
                </c:pt>
                <c:pt idx="763">
                  <c:v>1943.624999999942</c:v>
                </c:pt>
                <c:pt idx="764">
                  <c:v>1943.708333333276</c:v>
                </c:pt>
                <c:pt idx="765">
                  <c:v>1943.791666666609</c:v>
                </c:pt>
                <c:pt idx="766">
                  <c:v>1943.874999999942</c:v>
                </c:pt>
                <c:pt idx="767">
                  <c:v>1943.958333333275</c:v>
                </c:pt>
                <c:pt idx="768">
                  <c:v>1944.041666666609</c:v>
                </c:pt>
                <c:pt idx="769">
                  <c:v>1944.124999999942</c:v>
                </c:pt>
                <c:pt idx="770">
                  <c:v>1944.208333333275</c:v>
                </c:pt>
                <c:pt idx="771">
                  <c:v>1944.291666666608</c:v>
                </c:pt>
                <c:pt idx="772">
                  <c:v>1944.374999999941</c:v>
                </c:pt>
                <c:pt idx="773">
                  <c:v>1944.458333333275</c:v>
                </c:pt>
                <c:pt idx="774">
                  <c:v>1944.541666666608</c:v>
                </c:pt>
                <c:pt idx="775">
                  <c:v>1944.624999999941</c:v>
                </c:pt>
                <c:pt idx="776">
                  <c:v>1944.708333333275</c:v>
                </c:pt>
                <c:pt idx="777">
                  <c:v>1944.791666666608</c:v>
                </c:pt>
                <c:pt idx="778">
                  <c:v>1944.874999999941</c:v>
                </c:pt>
                <c:pt idx="779">
                  <c:v>1944.958333333275</c:v>
                </c:pt>
                <c:pt idx="780">
                  <c:v>1945.041666666608</c:v>
                </c:pt>
                <c:pt idx="781">
                  <c:v>1945.124999999941</c:v>
                </c:pt>
                <c:pt idx="782">
                  <c:v>1945.208333333274</c:v>
                </c:pt>
                <c:pt idx="783">
                  <c:v>1945.291666666608</c:v>
                </c:pt>
                <c:pt idx="784">
                  <c:v>1945.37499999994</c:v>
                </c:pt>
                <c:pt idx="785">
                  <c:v>1945.458333333274</c:v>
                </c:pt>
                <c:pt idx="786">
                  <c:v>1945.541666666607</c:v>
                </c:pt>
                <c:pt idx="787">
                  <c:v>1945.62499999994</c:v>
                </c:pt>
                <c:pt idx="788">
                  <c:v>1945.708333333274</c:v>
                </c:pt>
                <c:pt idx="789">
                  <c:v>1945.791666666607</c:v>
                </c:pt>
                <c:pt idx="790">
                  <c:v>1945.87499999994</c:v>
                </c:pt>
                <c:pt idx="791">
                  <c:v>1945.958333333273</c:v>
                </c:pt>
                <c:pt idx="792">
                  <c:v>1946.041666666607</c:v>
                </c:pt>
                <c:pt idx="793">
                  <c:v>1946.12499999994</c:v>
                </c:pt>
                <c:pt idx="794">
                  <c:v>1946.208333333273</c:v>
                </c:pt>
                <c:pt idx="795">
                  <c:v>1946.291666666606</c:v>
                </c:pt>
                <c:pt idx="796">
                  <c:v>1946.37499999994</c:v>
                </c:pt>
                <c:pt idx="797">
                  <c:v>1946.458333333273</c:v>
                </c:pt>
                <c:pt idx="798">
                  <c:v>1946.541666666606</c:v>
                </c:pt>
                <c:pt idx="799">
                  <c:v>1946.624999999939</c:v>
                </c:pt>
                <c:pt idx="800">
                  <c:v>1946.708333333273</c:v>
                </c:pt>
                <c:pt idx="801">
                  <c:v>1946.791666666606</c:v>
                </c:pt>
                <c:pt idx="802">
                  <c:v>1946.874999999939</c:v>
                </c:pt>
                <c:pt idx="803">
                  <c:v>1946.958333333273</c:v>
                </c:pt>
                <c:pt idx="804">
                  <c:v>1947.041666666606</c:v>
                </c:pt>
                <c:pt idx="805">
                  <c:v>1947.124999999939</c:v>
                </c:pt>
                <c:pt idx="806">
                  <c:v>1947.208333333272</c:v>
                </c:pt>
                <c:pt idx="807">
                  <c:v>1947.291666666606</c:v>
                </c:pt>
                <c:pt idx="808">
                  <c:v>1947.374999999939</c:v>
                </c:pt>
                <c:pt idx="809">
                  <c:v>1947.458333333272</c:v>
                </c:pt>
                <c:pt idx="810">
                  <c:v>1947.541666666606</c:v>
                </c:pt>
                <c:pt idx="811">
                  <c:v>1947.624999999938</c:v>
                </c:pt>
                <c:pt idx="812">
                  <c:v>1947.708333333272</c:v>
                </c:pt>
                <c:pt idx="813">
                  <c:v>1947.791666666605</c:v>
                </c:pt>
                <c:pt idx="814">
                  <c:v>1947.874999999938</c:v>
                </c:pt>
                <c:pt idx="815">
                  <c:v>1947.958333333272</c:v>
                </c:pt>
                <c:pt idx="816">
                  <c:v>1948.041666666605</c:v>
                </c:pt>
                <c:pt idx="817">
                  <c:v>1948.124999999938</c:v>
                </c:pt>
                <c:pt idx="818">
                  <c:v>1948.208333333271</c:v>
                </c:pt>
                <c:pt idx="819">
                  <c:v>1948.291666666605</c:v>
                </c:pt>
                <c:pt idx="820">
                  <c:v>1948.374999999938</c:v>
                </c:pt>
                <c:pt idx="821">
                  <c:v>1948.458333333271</c:v>
                </c:pt>
                <c:pt idx="822">
                  <c:v>1948.541666666605</c:v>
                </c:pt>
                <c:pt idx="823">
                  <c:v>1948.624999999937</c:v>
                </c:pt>
                <c:pt idx="824">
                  <c:v>1948.708333333271</c:v>
                </c:pt>
                <c:pt idx="825">
                  <c:v>1948.791666666604</c:v>
                </c:pt>
                <c:pt idx="826">
                  <c:v>1948.874999999937</c:v>
                </c:pt>
                <c:pt idx="827">
                  <c:v>1948.958333333271</c:v>
                </c:pt>
                <c:pt idx="828">
                  <c:v>1949.041666666604</c:v>
                </c:pt>
                <c:pt idx="829">
                  <c:v>1949.124999999937</c:v>
                </c:pt>
                <c:pt idx="830">
                  <c:v>1949.208333333271</c:v>
                </c:pt>
                <c:pt idx="831">
                  <c:v>1949.291666666604</c:v>
                </c:pt>
                <c:pt idx="832">
                  <c:v>1949.374999999937</c:v>
                </c:pt>
                <c:pt idx="833">
                  <c:v>1949.45833333327</c:v>
                </c:pt>
                <c:pt idx="834">
                  <c:v>1949.541666666604</c:v>
                </c:pt>
                <c:pt idx="835">
                  <c:v>1949.624999999937</c:v>
                </c:pt>
                <c:pt idx="836">
                  <c:v>1949.70833333327</c:v>
                </c:pt>
                <c:pt idx="837">
                  <c:v>1949.791666666603</c:v>
                </c:pt>
                <c:pt idx="838">
                  <c:v>1949.874999999936</c:v>
                </c:pt>
                <c:pt idx="839">
                  <c:v>1949.95833333327</c:v>
                </c:pt>
                <c:pt idx="840">
                  <c:v>1950.041666666603</c:v>
                </c:pt>
                <c:pt idx="841">
                  <c:v>1950.124999999936</c:v>
                </c:pt>
                <c:pt idx="842">
                  <c:v>1950.20833333327</c:v>
                </c:pt>
                <c:pt idx="843">
                  <c:v>1950.291666666603</c:v>
                </c:pt>
                <c:pt idx="844">
                  <c:v>1950.374999999936</c:v>
                </c:pt>
                <c:pt idx="845">
                  <c:v>1950.45833333327</c:v>
                </c:pt>
                <c:pt idx="846">
                  <c:v>1950.541666666603</c:v>
                </c:pt>
                <c:pt idx="847">
                  <c:v>1950.624999999936</c:v>
                </c:pt>
                <c:pt idx="848">
                  <c:v>1950.70833333327</c:v>
                </c:pt>
                <c:pt idx="849">
                  <c:v>1950.791666666603</c:v>
                </c:pt>
                <c:pt idx="850">
                  <c:v>1950.874999999935</c:v>
                </c:pt>
                <c:pt idx="851">
                  <c:v>1950.958333333269</c:v>
                </c:pt>
                <c:pt idx="852">
                  <c:v>1951.041666666602</c:v>
                </c:pt>
                <c:pt idx="853">
                  <c:v>1951.124999999935</c:v>
                </c:pt>
                <c:pt idx="854">
                  <c:v>1951.208333333269</c:v>
                </c:pt>
                <c:pt idx="855">
                  <c:v>1951.291666666602</c:v>
                </c:pt>
                <c:pt idx="856">
                  <c:v>1951.374999999935</c:v>
                </c:pt>
                <c:pt idx="857">
                  <c:v>1951.458333333268</c:v>
                </c:pt>
                <c:pt idx="858">
                  <c:v>1951.541666666602</c:v>
                </c:pt>
                <c:pt idx="859">
                  <c:v>1951.624999999935</c:v>
                </c:pt>
                <c:pt idx="860">
                  <c:v>1951.708333333268</c:v>
                </c:pt>
                <c:pt idx="861">
                  <c:v>1951.791666666601</c:v>
                </c:pt>
                <c:pt idx="862">
                  <c:v>1951.874999999935</c:v>
                </c:pt>
                <c:pt idx="863">
                  <c:v>1951.958333333268</c:v>
                </c:pt>
                <c:pt idx="864">
                  <c:v>1952.041666666601</c:v>
                </c:pt>
                <c:pt idx="865">
                  <c:v>1952.124999999934</c:v>
                </c:pt>
                <c:pt idx="866">
                  <c:v>1952.208333333268</c:v>
                </c:pt>
                <c:pt idx="867">
                  <c:v>1952.291666666601</c:v>
                </c:pt>
                <c:pt idx="868">
                  <c:v>1952.374999999934</c:v>
                </c:pt>
                <c:pt idx="869">
                  <c:v>1952.458333333268</c:v>
                </c:pt>
                <c:pt idx="870">
                  <c:v>1952.541666666601</c:v>
                </c:pt>
                <c:pt idx="871">
                  <c:v>1952.624999999934</c:v>
                </c:pt>
                <c:pt idx="872">
                  <c:v>1952.708333333267</c:v>
                </c:pt>
                <c:pt idx="873">
                  <c:v>1952.791666666601</c:v>
                </c:pt>
                <c:pt idx="874">
                  <c:v>1952.874999999934</c:v>
                </c:pt>
                <c:pt idx="875">
                  <c:v>1952.958333333267</c:v>
                </c:pt>
                <c:pt idx="876">
                  <c:v>1953.0416666666</c:v>
                </c:pt>
                <c:pt idx="877">
                  <c:v>1953.124999999933</c:v>
                </c:pt>
                <c:pt idx="878">
                  <c:v>1953.208333333267</c:v>
                </c:pt>
                <c:pt idx="879">
                  <c:v>1953.2916666666</c:v>
                </c:pt>
                <c:pt idx="880">
                  <c:v>1953.374999999933</c:v>
                </c:pt>
                <c:pt idx="881">
                  <c:v>1953.458333333267</c:v>
                </c:pt>
                <c:pt idx="882">
                  <c:v>1953.5416666666</c:v>
                </c:pt>
                <c:pt idx="883">
                  <c:v>1953.624999999933</c:v>
                </c:pt>
                <c:pt idx="884">
                  <c:v>1953.708333333266</c:v>
                </c:pt>
                <c:pt idx="885">
                  <c:v>1953.7916666666</c:v>
                </c:pt>
                <c:pt idx="886">
                  <c:v>1953.874999999933</c:v>
                </c:pt>
                <c:pt idx="887">
                  <c:v>1953.958333333266</c:v>
                </c:pt>
                <c:pt idx="888">
                  <c:v>1954.0416666666</c:v>
                </c:pt>
                <c:pt idx="889">
                  <c:v>1954.124999999932</c:v>
                </c:pt>
                <c:pt idx="890">
                  <c:v>1954.208333333266</c:v>
                </c:pt>
                <c:pt idx="891">
                  <c:v>1954.291666666599</c:v>
                </c:pt>
                <c:pt idx="892">
                  <c:v>1954.374999999932</c:v>
                </c:pt>
                <c:pt idx="893">
                  <c:v>1954.458333333266</c:v>
                </c:pt>
                <c:pt idx="894">
                  <c:v>1954.5416666666</c:v>
                </c:pt>
                <c:pt idx="895">
                  <c:v>1954.624999999932</c:v>
                </c:pt>
                <c:pt idx="896">
                  <c:v>1954.708333333266</c:v>
                </c:pt>
                <c:pt idx="897">
                  <c:v>1954.791666666599</c:v>
                </c:pt>
                <c:pt idx="898">
                  <c:v>1954.874999999932</c:v>
                </c:pt>
                <c:pt idx="899">
                  <c:v>1954.958333333265</c:v>
                </c:pt>
                <c:pt idx="900">
                  <c:v>1955.041666666599</c:v>
                </c:pt>
                <c:pt idx="901">
                  <c:v>1955.124999999932</c:v>
                </c:pt>
                <c:pt idx="902">
                  <c:v>1955.208333333265</c:v>
                </c:pt>
                <c:pt idx="903">
                  <c:v>1955.291666666598</c:v>
                </c:pt>
                <c:pt idx="904">
                  <c:v>1955.374999999931</c:v>
                </c:pt>
                <c:pt idx="905">
                  <c:v>1955.458333333265</c:v>
                </c:pt>
                <c:pt idx="906">
                  <c:v>1955.541666666598</c:v>
                </c:pt>
                <c:pt idx="907">
                  <c:v>1955.624999999931</c:v>
                </c:pt>
                <c:pt idx="908">
                  <c:v>1955.708333333265</c:v>
                </c:pt>
                <c:pt idx="909">
                  <c:v>1955.791666666598</c:v>
                </c:pt>
                <c:pt idx="910">
                  <c:v>1955.874999999931</c:v>
                </c:pt>
                <c:pt idx="911">
                  <c:v>1955.958333333265</c:v>
                </c:pt>
                <c:pt idx="912">
                  <c:v>1956.041666666598</c:v>
                </c:pt>
                <c:pt idx="913">
                  <c:v>1956.124999999931</c:v>
                </c:pt>
                <c:pt idx="914">
                  <c:v>1956.208333333264</c:v>
                </c:pt>
                <c:pt idx="915">
                  <c:v>1956.291666666598</c:v>
                </c:pt>
                <c:pt idx="916">
                  <c:v>1956.37499999993</c:v>
                </c:pt>
                <c:pt idx="917">
                  <c:v>1956.458333333264</c:v>
                </c:pt>
                <c:pt idx="918">
                  <c:v>1956.541666666597</c:v>
                </c:pt>
                <c:pt idx="919">
                  <c:v>1956.62499999993</c:v>
                </c:pt>
                <c:pt idx="920">
                  <c:v>1956.708333333264</c:v>
                </c:pt>
                <c:pt idx="921">
                  <c:v>1956.791666666597</c:v>
                </c:pt>
                <c:pt idx="922">
                  <c:v>1956.87499999993</c:v>
                </c:pt>
                <c:pt idx="923">
                  <c:v>1956.958333333263</c:v>
                </c:pt>
                <c:pt idx="924">
                  <c:v>1957.041666666597</c:v>
                </c:pt>
                <c:pt idx="925">
                  <c:v>1957.12499999993</c:v>
                </c:pt>
                <c:pt idx="926">
                  <c:v>1957.208333333263</c:v>
                </c:pt>
                <c:pt idx="927">
                  <c:v>1957.291666666596</c:v>
                </c:pt>
                <c:pt idx="928">
                  <c:v>1957.37499999993</c:v>
                </c:pt>
                <c:pt idx="929">
                  <c:v>1957.458333333263</c:v>
                </c:pt>
                <c:pt idx="930">
                  <c:v>1957.541666666596</c:v>
                </c:pt>
                <c:pt idx="931">
                  <c:v>1957.624999999929</c:v>
                </c:pt>
                <c:pt idx="932">
                  <c:v>1957.708333333263</c:v>
                </c:pt>
                <c:pt idx="933">
                  <c:v>1957.791666666596</c:v>
                </c:pt>
                <c:pt idx="934">
                  <c:v>1957.874999999929</c:v>
                </c:pt>
                <c:pt idx="935">
                  <c:v>1957.958333333263</c:v>
                </c:pt>
                <c:pt idx="936">
                  <c:v>1958.041666666596</c:v>
                </c:pt>
                <c:pt idx="937">
                  <c:v>1958.124999999929</c:v>
                </c:pt>
                <c:pt idx="938">
                  <c:v>1958.208333333262</c:v>
                </c:pt>
                <c:pt idx="939">
                  <c:v>1958.291666666596</c:v>
                </c:pt>
                <c:pt idx="940">
                  <c:v>1958.374999999929</c:v>
                </c:pt>
                <c:pt idx="941">
                  <c:v>1958.458333333262</c:v>
                </c:pt>
                <c:pt idx="942">
                  <c:v>1958.541666666595</c:v>
                </c:pt>
                <c:pt idx="943">
                  <c:v>1958.624999999928</c:v>
                </c:pt>
                <c:pt idx="944">
                  <c:v>1958.708333333262</c:v>
                </c:pt>
                <c:pt idx="945">
                  <c:v>1958.791666666595</c:v>
                </c:pt>
                <c:pt idx="946">
                  <c:v>1958.874999999928</c:v>
                </c:pt>
                <c:pt idx="947">
                  <c:v>1958.958333333262</c:v>
                </c:pt>
                <c:pt idx="948">
                  <c:v>1959.041666666595</c:v>
                </c:pt>
                <c:pt idx="949">
                  <c:v>1959.124999999928</c:v>
                </c:pt>
                <c:pt idx="950">
                  <c:v>1959.208333333261</c:v>
                </c:pt>
                <c:pt idx="951">
                  <c:v>1959.291666666595</c:v>
                </c:pt>
                <c:pt idx="952">
                  <c:v>1959.374999999928</c:v>
                </c:pt>
                <c:pt idx="953">
                  <c:v>1959.458333333261</c:v>
                </c:pt>
                <c:pt idx="954">
                  <c:v>1959.541666666595</c:v>
                </c:pt>
                <c:pt idx="955">
                  <c:v>1959.624999999927</c:v>
                </c:pt>
                <c:pt idx="956">
                  <c:v>1959.708333333261</c:v>
                </c:pt>
                <c:pt idx="957">
                  <c:v>1959.791666666594</c:v>
                </c:pt>
                <c:pt idx="958">
                  <c:v>1959.874999999927</c:v>
                </c:pt>
                <c:pt idx="959">
                  <c:v>1959.958333333261</c:v>
                </c:pt>
                <c:pt idx="960">
                  <c:v>1960.041666666594</c:v>
                </c:pt>
                <c:pt idx="961">
                  <c:v>1960.124999999927</c:v>
                </c:pt>
                <c:pt idx="962">
                  <c:v>1960.20833333326</c:v>
                </c:pt>
                <c:pt idx="963">
                  <c:v>1960.291666666594</c:v>
                </c:pt>
                <c:pt idx="964">
                  <c:v>1960.374999999927</c:v>
                </c:pt>
                <c:pt idx="965">
                  <c:v>1960.45833333326</c:v>
                </c:pt>
                <c:pt idx="966">
                  <c:v>1960.541666666594</c:v>
                </c:pt>
                <c:pt idx="967">
                  <c:v>1960.624999999927</c:v>
                </c:pt>
                <c:pt idx="968">
                  <c:v>1960.70833333326</c:v>
                </c:pt>
                <c:pt idx="969">
                  <c:v>1960.791666666593</c:v>
                </c:pt>
                <c:pt idx="970">
                  <c:v>1960.874999999926</c:v>
                </c:pt>
                <c:pt idx="971">
                  <c:v>1960.95833333326</c:v>
                </c:pt>
                <c:pt idx="972">
                  <c:v>1961.041666666593</c:v>
                </c:pt>
                <c:pt idx="973">
                  <c:v>1961.124999999926</c:v>
                </c:pt>
                <c:pt idx="974">
                  <c:v>1961.20833333326</c:v>
                </c:pt>
                <c:pt idx="975">
                  <c:v>1961.291666666593</c:v>
                </c:pt>
                <c:pt idx="976">
                  <c:v>1961.374999999926</c:v>
                </c:pt>
                <c:pt idx="977">
                  <c:v>1961.45833333326</c:v>
                </c:pt>
                <c:pt idx="978">
                  <c:v>1961.541666666593</c:v>
                </c:pt>
                <c:pt idx="979">
                  <c:v>1961.624999999926</c:v>
                </c:pt>
                <c:pt idx="980">
                  <c:v>1961.70833333326</c:v>
                </c:pt>
                <c:pt idx="981">
                  <c:v>1961.791666666593</c:v>
                </c:pt>
                <c:pt idx="982">
                  <c:v>1961.874999999925</c:v>
                </c:pt>
                <c:pt idx="983">
                  <c:v>1961.958333333259</c:v>
                </c:pt>
                <c:pt idx="984">
                  <c:v>1962.041666666592</c:v>
                </c:pt>
                <c:pt idx="985">
                  <c:v>1962.124999999925</c:v>
                </c:pt>
                <c:pt idx="986">
                  <c:v>1962.208333333259</c:v>
                </c:pt>
                <c:pt idx="987">
                  <c:v>1962.291666666592</c:v>
                </c:pt>
                <c:pt idx="988">
                  <c:v>1962.374999999925</c:v>
                </c:pt>
                <c:pt idx="989">
                  <c:v>1962.458333333258</c:v>
                </c:pt>
                <c:pt idx="990">
                  <c:v>1962.541666666592</c:v>
                </c:pt>
                <c:pt idx="991">
                  <c:v>1962.624999999925</c:v>
                </c:pt>
                <c:pt idx="992">
                  <c:v>1962.708333333258</c:v>
                </c:pt>
                <c:pt idx="993">
                  <c:v>1962.791666666591</c:v>
                </c:pt>
                <c:pt idx="994">
                  <c:v>1962.874999999925</c:v>
                </c:pt>
                <c:pt idx="995">
                  <c:v>1962.958333333258</c:v>
                </c:pt>
                <c:pt idx="996">
                  <c:v>1963.041666666591</c:v>
                </c:pt>
                <c:pt idx="997">
                  <c:v>1963.124999999924</c:v>
                </c:pt>
                <c:pt idx="998">
                  <c:v>1963.208333333258</c:v>
                </c:pt>
                <c:pt idx="999">
                  <c:v>1963.291666666591</c:v>
                </c:pt>
                <c:pt idx="1000">
                  <c:v>1963.374999999924</c:v>
                </c:pt>
                <c:pt idx="1001">
                  <c:v>1963.458333333258</c:v>
                </c:pt>
                <c:pt idx="1002">
                  <c:v>1963.541666666591</c:v>
                </c:pt>
                <c:pt idx="1003">
                  <c:v>1963.624999999924</c:v>
                </c:pt>
                <c:pt idx="1004">
                  <c:v>1963.708333333257</c:v>
                </c:pt>
                <c:pt idx="1005">
                  <c:v>1963.791666666591</c:v>
                </c:pt>
                <c:pt idx="1006">
                  <c:v>1963.874999999924</c:v>
                </c:pt>
                <c:pt idx="1007">
                  <c:v>1963.958333333257</c:v>
                </c:pt>
                <c:pt idx="1008">
                  <c:v>1964.04166666659</c:v>
                </c:pt>
                <c:pt idx="1009">
                  <c:v>1964.124999999923</c:v>
                </c:pt>
                <c:pt idx="1010">
                  <c:v>1964.208333333257</c:v>
                </c:pt>
                <c:pt idx="1011">
                  <c:v>1964.29166666659</c:v>
                </c:pt>
                <c:pt idx="1012">
                  <c:v>1964.374999999923</c:v>
                </c:pt>
                <c:pt idx="1013">
                  <c:v>1964.458333333257</c:v>
                </c:pt>
                <c:pt idx="1014">
                  <c:v>1964.54166666659</c:v>
                </c:pt>
                <c:pt idx="1015">
                  <c:v>1964.624999999923</c:v>
                </c:pt>
                <c:pt idx="1016">
                  <c:v>1964.708333333256</c:v>
                </c:pt>
                <c:pt idx="1017">
                  <c:v>1964.79166666659</c:v>
                </c:pt>
                <c:pt idx="1018">
                  <c:v>1964.874999999923</c:v>
                </c:pt>
                <c:pt idx="1019">
                  <c:v>1964.958333333256</c:v>
                </c:pt>
                <c:pt idx="1020">
                  <c:v>1965.04166666659</c:v>
                </c:pt>
                <c:pt idx="1021">
                  <c:v>1965.124999999922</c:v>
                </c:pt>
                <c:pt idx="1022">
                  <c:v>1965.208333333256</c:v>
                </c:pt>
                <c:pt idx="1023">
                  <c:v>1965.291666666589</c:v>
                </c:pt>
                <c:pt idx="1024">
                  <c:v>1965.374999999922</c:v>
                </c:pt>
                <c:pt idx="1025">
                  <c:v>1965.458333333256</c:v>
                </c:pt>
                <c:pt idx="1026">
                  <c:v>1965.54166666659</c:v>
                </c:pt>
                <c:pt idx="1027">
                  <c:v>1965.624999999922</c:v>
                </c:pt>
                <c:pt idx="1028">
                  <c:v>1965.708333333255</c:v>
                </c:pt>
                <c:pt idx="1029">
                  <c:v>1965.791666666589</c:v>
                </c:pt>
                <c:pt idx="1030">
                  <c:v>1965.874999999922</c:v>
                </c:pt>
                <c:pt idx="1031">
                  <c:v>1965.958333333255</c:v>
                </c:pt>
                <c:pt idx="1032">
                  <c:v>1966.041666666589</c:v>
                </c:pt>
                <c:pt idx="1033">
                  <c:v>1966.124999999922</c:v>
                </c:pt>
                <c:pt idx="1034">
                  <c:v>1966.208333333255</c:v>
                </c:pt>
                <c:pt idx="1035">
                  <c:v>1966.291666666588</c:v>
                </c:pt>
                <c:pt idx="1036">
                  <c:v>1966.374999999921</c:v>
                </c:pt>
                <c:pt idx="1037">
                  <c:v>1966.458333333255</c:v>
                </c:pt>
                <c:pt idx="1038">
                  <c:v>1966.541666666588</c:v>
                </c:pt>
                <c:pt idx="1039">
                  <c:v>1966.624999999921</c:v>
                </c:pt>
                <c:pt idx="1040">
                  <c:v>1966.708333333255</c:v>
                </c:pt>
                <c:pt idx="1041">
                  <c:v>1966.791666666588</c:v>
                </c:pt>
                <c:pt idx="1042">
                  <c:v>1966.874999999921</c:v>
                </c:pt>
                <c:pt idx="1043">
                  <c:v>1966.958333333255</c:v>
                </c:pt>
                <c:pt idx="1044">
                  <c:v>1967.041666666588</c:v>
                </c:pt>
                <c:pt idx="1045">
                  <c:v>1967.124999999921</c:v>
                </c:pt>
                <c:pt idx="1046">
                  <c:v>1967.208333333254</c:v>
                </c:pt>
                <c:pt idx="1047">
                  <c:v>1967.291666666588</c:v>
                </c:pt>
                <c:pt idx="1048">
                  <c:v>1967.37499999992</c:v>
                </c:pt>
                <c:pt idx="1049">
                  <c:v>1967.458333333254</c:v>
                </c:pt>
                <c:pt idx="1050">
                  <c:v>1967.541666666587</c:v>
                </c:pt>
                <c:pt idx="1051">
                  <c:v>1967.62499999992</c:v>
                </c:pt>
                <c:pt idx="1052">
                  <c:v>1967.708333333254</c:v>
                </c:pt>
                <c:pt idx="1053">
                  <c:v>1967.791666666587</c:v>
                </c:pt>
                <c:pt idx="1054">
                  <c:v>1967.87499999992</c:v>
                </c:pt>
                <c:pt idx="1055">
                  <c:v>1967.958333333253</c:v>
                </c:pt>
                <c:pt idx="1056">
                  <c:v>1968.041666666587</c:v>
                </c:pt>
                <c:pt idx="1057">
                  <c:v>1968.12499999992</c:v>
                </c:pt>
                <c:pt idx="1058">
                  <c:v>1968.208333333253</c:v>
                </c:pt>
                <c:pt idx="1059">
                  <c:v>1968.291666666586</c:v>
                </c:pt>
                <c:pt idx="1060">
                  <c:v>1968.37499999992</c:v>
                </c:pt>
                <c:pt idx="1061">
                  <c:v>1968.458333333253</c:v>
                </c:pt>
                <c:pt idx="1062">
                  <c:v>1968.541666666586</c:v>
                </c:pt>
                <c:pt idx="1063">
                  <c:v>1968.624999999919</c:v>
                </c:pt>
                <c:pt idx="1064">
                  <c:v>1968.708333333253</c:v>
                </c:pt>
                <c:pt idx="1065">
                  <c:v>1968.791666666586</c:v>
                </c:pt>
                <c:pt idx="1066">
                  <c:v>1968.874999999919</c:v>
                </c:pt>
                <c:pt idx="1067">
                  <c:v>1968.958333333253</c:v>
                </c:pt>
                <c:pt idx="1068">
                  <c:v>1969.041666666586</c:v>
                </c:pt>
                <c:pt idx="1069">
                  <c:v>1969.124999999919</c:v>
                </c:pt>
                <c:pt idx="1070">
                  <c:v>1969.208333333252</c:v>
                </c:pt>
                <c:pt idx="1071">
                  <c:v>1969.291666666586</c:v>
                </c:pt>
                <c:pt idx="1072">
                  <c:v>1969.374999999919</c:v>
                </c:pt>
                <c:pt idx="1073">
                  <c:v>1969.458333333252</c:v>
                </c:pt>
                <c:pt idx="1074">
                  <c:v>1969.541666666585</c:v>
                </c:pt>
                <c:pt idx="1075">
                  <c:v>1969.624999999918</c:v>
                </c:pt>
                <c:pt idx="1076">
                  <c:v>1969.708333333252</c:v>
                </c:pt>
                <c:pt idx="1077">
                  <c:v>1969.791666666585</c:v>
                </c:pt>
                <c:pt idx="1078">
                  <c:v>1969.874999999918</c:v>
                </c:pt>
              </c:numCache>
            </c:numRef>
          </c:xVal>
          <c:yVal>
            <c:numRef>
              <c:f>'[noaa global temperature anamolies 12-2014.xlsx]noaa global temperature anamoli'!$B$1:$B$1079</c:f>
              <c:numCache>
                <c:formatCode>General</c:formatCode>
                <c:ptCount val="1079"/>
                <c:pt idx="0">
                  <c:v>-0.06</c:v>
                </c:pt>
                <c:pt idx="1">
                  <c:v>-0.19</c:v>
                </c:pt>
                <c:pt idx="2">
                  <c:v>-0.2</c:v>
                </c:pt>
                <c:pt idx="3">
                  <c:v>-0.1</c:v>
                </c:pt>
                <c:pt idx="4">
                  <c:v>-0.15</c:v>
                </c:pt>
                <c:pt idx="5">
                  <c:v>-0.19</c:v>
                </c:pt>
                <c:pt idx="6">
                  <c:v>-0.18</c:v>
                </c:pt>
                <c:pt idx="7">
                  <c:v>-0.1</c:v>
                </c:pt>
                <c:pt idx="8">
                  <c:v>-0.11</c:v>
                </c:pt>
                <c:pt idx="9">
                  <c:v>-0.18</c:v>
                </c:pt>
                <c:pt idx="10">
                  <c:v>-0.23</c:v>
                </c:pt>
                <c:pt idx="11">
                  <c:v>-0.07</c:v>
                </c:pt>
                <c:pt idx="12">
                  <c:v>-0.06</c:v>
                </c:pt>
                <c:pt idx="13">
                  <c:v>-0.07</c:v>
                </c:pt>
                <c:pt idx="14">
                  <c:v>-0.01</c:v>
                </c:pt>
                <c:pt idx="15">
                  <c:v>0.03</c:v>
                </c:pt>
                <c:pt idx="16">
                  <c:v>0.03</c:v>
                </c:pt>
                <c:pt idx="17">
                  <c:v>-0.13</c:v>
                </c:pt>
                <c:pt idx="18">
                  <c:v>-0.05</c:v>
                </c:pt>
                <c:pt idx="19">
                  <c:v>-0.05</c:v>
                </c:pt>
                <c:pt idx="20">
                  <c:v>-0.2</c:v>
                </c:pt>
                <c:pt idx="21">
                  <c:v>-0.26</c:v>
                </c:pt>
                <c:pt idx="22">
                  <c:v>-0.3</c:v>
                </c:pt>
                <c:pt idx="23">
                  <c:v>-0.09</c:v>
                </c:pt>
                <c:pt idx="24">
                  <c:v>0.02</c:v>
                </c:pt>
                <c:pt idx="25">
                  <c:v>-0.05</c:v>
                </c:pt>
                <c:pt idx="26">
                  <c:v>0.03</c:v>
                </c:pt>
                <c:pt idx="27">
                  <c:v>-0.16</c:v>
                </c:pt>
                <c:pt idx="28">
                  <c:v>-0.12</c:v>
                </c:pt>
                <c:pt idx="29">
                  <c:v>-0.22</c:v>
                </c:pt>
                <c:pt idx="30">
                  <c:v>-0.21</c:v>
                </c:pt>
                <c:pt idx="31">
                  <c:v>-0.12</c:v>
                </c:pt>
                <c:pt idx="32">
                  <c:v>-0.06</c:v>
                </c:pt>
                <c:pt idx="33">
                  <c:v>-0.19</c:v>
                </c:pt>
                <c:pt idx="34">
                  <c:v>-0.11</c:v>
                </c:pt>
                <c:pt idx="35">
                  <c:v>-0.2</c:v>
                </c:pt>
                <c:pt idx="36">
                  <c:v>-0.27</c:v>
                </c:pt>
                <c:pt idx="37">
                  <c:v>-0.3</c:v>
                </c:pt>
                <c:pt idx="38">
                  <c:v>-0.13</c:v>
                </c:pt>
                <c:pt idx="39">
                  <c:v>-0.21</c:v>
                </c:pt>
                <c:pt idx="40">
                  <c:v>-0.16</c:v>
                </c:pt>
                <c:pt idx="41">
                  <c:v>-0.02</c:v>
                </c:pt>
                <c:pt idx="42">
                  <c:v>-0.07</c:v>
                </c:pt>
                <c:pt idx="43">
                  <c:v>-0.1</c:v>
                </c:pt>
                <c:pt idx="44">
                  <c:v>-0.17</c:v>
                </c:pt>
                <c:pt idx="45">
                  <c:v>-0.2</c:v>
                </c:pt>
                <c:pt idx="46">
                  <c:v>-0.24</c:v>
                </c:pt>
                <c:pt idx="47">
                  <c:v>-0.11</c:v>
                </c:pt>
                <c:pt idx="48">
                  <c:v>-0.19</c:v>
                </c:pt>
                <c:pt idx="49">
                  <c:v>-0.19</c:v>
                </c:pt>
                <c:pt idx="50">
                  <c:v>-0.24</c:v>
                </c:pt>
                <c:pt idx="51">
                  <c:v>-0.24</c:v>
                </c:pt>
                <c:pt idx="52">
                  <c:v>-0.15</c:v>
                </c:pt>
                <c:pt idx="53">
                  <c:v>-0.2</c:v>
                </c:pt>
                <c:pt idx="54">
                  <c:v>-0.28</c:v>
                </c:pt>
                <c:pt idx="55">
                  <c:v>-0.26</c:v>
                </c:pt>
                <c:pt idx="56">
                  <c:v>-0.27</c:v>
                </c:pt>
                <c:pt idx="57">
                  <c:v>-0.22</c:v>
                </c:pt>
                <c:pt idx="58">
                  <c:v>-0.31</c:v>
                </c:pt>
                <c:pt idx="59">
                  <c:v>-0.2</c:v>
                </c:pt>
                <c:pt idx="60">
                  <c:v>-0.43</c:v>
                </c:pt>
                <c:pt idx="61">
                  <c:v>-0.31</c:v>
                </c:pt>
                <c:pt idx="62">
                  <c:v>-0.18</c:v>
                </c:pt>
                <c:pt idx="63">
                  <c:v>-0.25</c:v>
                </c:pt>
                <c:pt idx="64">
                  <c:v>-0.24</c:v>
                </c:pt>
                <c:pt idx="65">
                  <c:v>-0.32</c:v>
                </c:pt>
                <c:pt idx="66">
                  <c:v>-0.23</c:v>
                </c:pt>
                <c:pt idx="67">
                  <c:v>-0.21</c:v>
                </c:pt>
                <c:pt idx="68">
                  <c:v>-0.14</c:v>
                </c:pt>
                <c:pt idx="69">
                  <c:v>-0.09</c:v>
                </c:pt>
                <c:pt idx="70">
                  <c:v>-0.05</c:v>
                </c:pt>
                <c:pt idx="71">
                  <c:v>0.07</c:v>
                </c:pt>
                <c:pt idx="72">
                  <c:v>-0.14</c:v>
                </c:pt>
                <c:pt idx="73">
                  <c:v>-0.34</c:v>
                </c:pt>
                <c:pt idx="74">
                  <c:v>-0.25</c:v>
                </c:pt>
                <c:pt idx="75">
                  <c:v>-0.13</c:v>
                </c:pt>
                <c:pt idx="76">
                  <c:v>-0.11</c:v>
                </c:pt>
                <c:pt idx="77">
                  <c:v>-0.2</c:v>
                </c:pt>
                <c:pt idx="78">
                  <c:v>-0.11</c:v>
                </c:pt>
                <c:pt idx="79">
                  <c:v>-0.14</c:v>
                </c:pt>
                <c:pt idx="80">
                  <c:v>-0.14</c:v>
                </c:pt>
                <c:pt idx="81">
                  <c:v>-0.22</c:v>
                </c:pt>
                <c:pt idx="82">
                  <c:v>-0.25</c:v>
                </c:pt>
                <c:pt idx="83">
                  <c:v>-0.11</c:v>
                </c:pt>
                <c:pt idx="84">
                  <c:v>-0.41</c:v>
                </c:pt>
                <c:pt idx="85">
                  <c:v>-0.39</c:v>
                </c:pt>
                <c:pt idx="86">
                  <c:v>-0.2</c:v>
                </c:pt>
                <c:pt idx="87">
                  <c:v>-0.18</c:v>
                </c:pt>
                <c:pt idx="88">
                  <c:v>-0.19</c:v>
                </c:pt>
                <c:pt idx="89">
                  <c:v>-0.23</c:v>
                </c:pt>
                <c:pt idx="90">
                  <c:v>-0.22</c:v>
                </c:pt>
                <c:pt idx="91">
                  <c:v>-0.3</c:v>
                </c:pt>
                <c:pt idx="92">
                  <c:v>-0.23</c:v>
                </c:pt>
                <c:pt idx="93">
                  <c:v>-0.31</c:v>
                </c:pt>
                <c:pt idx="94">
                  <c:v>-0.2</c:v>
                </c:pt>
                <c:pt idx="95">
                  <c:v>-0.23</c:v>
                </c:pt>
                <c:pt idx="96">
                  <c:v>-0.47</c:v>
                </c:pt>
                <c:pt idx="97">
                  <c:v>-0.41</c:v>
                </c:pt>
                <c:pt idx="98">
                  <c:v>-0.28</c:v>
                </c:pt>
                <c:pt idx="99">
                  <c:v>-0.16</c:v>
                </c:pt>
                <c:pt idx="100">
                  <c:v>-0.2</c:v>
                </c:pt>
                <c:pt idx="101">
                  <c:v>-0.1</c:v>
                </c:pt>
                <c:pt idx="102">
                  <c:v>-0.13</c:v>
                </c:pt>
                <c:pt idx="103">
                  <c:v>-0.17</c:v>
                </c:pt>
                <c:pt idx="104">
                  <c:v>-0.1</c:v>
                </c:pt>
                <c:pt idx="105">
                  <c:v>-0.03</c:v>
                </c:pt>
                <c:pt idx="106">
                  <c:v>-0.06</c:v>
                </c:pt>
                <c:pt idx="107">
                  <c:v>0.04</c:v>
                </c:pt>
                <c:pt idx="108">
                  <c:v>-0.1</c:v>
                </c:pt>
                <c:pt idx="109">
                  <c:v>0.01</c:v>
                </c:pt>
                <c:pt idx="110">
                  <c:v>0.13</c:v>
                </c:pt>
                <c:pt idx="111">
                  <c:v>0.08</c:v>
                </c:pt>
                <c:pt idx="112">
                  <c:v>0.0</c:v>
                </c:pt>
                <c:pt idx="113">
                  <c:v>-0.06</c:v>
                </c:pt>
                <c:pt idx="114">
                  <c:v>-0.14</c:v>
                </c:pt>
                <c:pt idx="115">
                  <c:v>-0.13</c:v>
                </c:pt>
                <c:pt idx="116">
                  <c:v>-0.19</c:v>
                </c:pt>
                <c:pt idx="117">
                  <c:v>-0.22</c:v>
                </c:pt>
                <c:pt idx="118">
                  <c:v>-0.3</c:v>
                </c:pt>
                <c:pt idx="119">
                  <c:v>-0.18</c:v>
                </c:pt>
                <c:pt idx="120">
                  <c:v>-0.32</c:v>
                </c:pt>
                <c:pt idx="121">
                  <c:v>-0.38</c:v>
                </c:pt>
                <c:pt idx="122">
                  <c:v>-0.3</c:v>
                </c:pt>
                <c:pt idx="123">
                  <c:v>-0.28</c:v>
                </c:pt>
                <c:pt idx="124">
                  <c:v>-0.37</c:v>
                </c:pt>
                <c:pt idx="125">
                  <c:v>-0.29</c:v>
                </c:pt>
                <c:pt idx="126">
                  <c:v>-0.26</c:v>
                </c:pt>
                <c:pt idx="127">
                  <c:v>-0.32</c:v>
                </c:pt>
                <c:pt idx="128">
                  <c:v>-0.3</c:v>
                </c:pt>
                <c:pt idx="129">
                  <c:v>-0.28</c:v>
                </c:pt>
                <c:pt idx="130">
                  <c:v>-0.36</c:v>
                </c:pt>
                <c:pt idx="131">
                  <c:v>-0.25</c:v>
                </c:pt>
                <c:pt idx="132">
                  <c:v>-0.35</c:v>
                </c:pt>
                <c:pt idx="133">
                  <c:v>-0.54</c:v>
                </c:pt>
                <c:pt idx="134">
                  <c:v>-0.25</c:v>
                </c:pt>
                <c:pt idx="135">
                  <c:v>-0.25</c:v>
                </c:pt>
                <c:pt idx="136">
                  <c:v>-0.18</c:v>
                </c:pt>
                <c:pt idx="137">
                  <c:v>-0.26</c:v>
                </c:pt>
                <c:pt idx="138">
                  <c:v>-0.22</c:v>
                </c:pt>
                <c:pt idx="139">
                  <c:v>-0.23</c:v>
                </c:pt>
                <c:pt idx="140">
                  <c:v>-0.15</c:v>
                </c:pt>
                <c:pt idx="141">
                  <c:v>-0.28</c:v>
                </c:pt>
                <c:pt idx="142">
                  <c:v>-0.4</c:v>
                </c:pt>
                <c:pt idx="143">
                  <c:v>-0.09</c:v>
                </c:pt>
                <c:pt idx="144">
                  <c:v>-0.3</c:v>
                </c:pt>
                <c:pt idx="145">
                  <c:v>-0.15</c:v>
                </c:pt>
                <c:pt idx="146">
                  <c:v>-0.27</c:v>
                </c:pt>
                <c:pt idx="147">
                  <c:v>-0.32</c:v>
                </c:pt>
                <c:pt idx="148">
                  <c:v>-0.29</c:v>
                </c:pt>
                <c:pt idx="149">
                  <c:v>-0.3</c:v>
                </c:pt>
                <c:pt idx="150">
                  <c:v>-0.36</c:v>
                </c:pt>
                <c:pt idx="151">
                  <c:v>-0.3</c:v>
                </c:pt>
                <c:pt idx="152">
                  <c:v>-0.17</c:v>
                </c:pt>
                <c:pt idx="153">
                  <c:v>-0.23</c:v>
                </c:pt>
                <c:pt idx="154">
                  <c:v>-0.44</c:v>
                </c:pt>
                <c:pt idx="155">
                  <c:v>-0.49</c:v>
                </c:pt>
                <c:pt idx="156">
                  <c:v>-0.73</c:v>
                </c:pt>
                <c:pt idx="157">
                  <c:v>-0.65</c:v>
                </c:pt>
                <c:pt idx="158">
                  <c:v>-0.25</c:v>
                </c:pt>
                <c:pt idx="159">
                  <c:v>-0.35</c:v>
                </c:pt>
                <c:pt idx="160">
                  <c:v>-0.37</c:v>
                </c:pt>
                <c:pt idx="161">
                  <c:v>-0.28</c:v>
                </c:pt>
                <c:pt idx="162">
                  <c:v>-0.2</c:v>
                </c:pt>
                <c:pt idx="163">
                  <c:v>-0.3</c:v>
                </c:pt>
                <c:pt idx="164">
                  <c:v>-0.26</c:v>
                </c:pt>
                <c:pt idx="165">
                  <c:v>-0.23</c:v>
                </c:pt>
                <c:pt idx="166">
                  <c:v>-0.18</c:v>
                </c:pt>
                <c:pt idx="167">
                  <c:v>-0.27</c:v>
                </c:pt>
                <c:pt idx="168">
                  <c:v>-0.44</c:v>
                </c:pt>
                <c:pt idx="169">
                  <c:v>-0.24</c:v>
                </c:pt>
                <c:pt idx="170">
                  <c:v>-0.25</c:v>
                </c:pt>
                <c:pt idx="171">
                  <c:v>-0.36</c:v>
                </c:pt>
                <c:pt idx="172">
                  <c:v>-0.35</c:v>
                </c:pt>
                <c:pt idx="173">
                  <c:v>-0.33</c:v>
                </c:pt>
                <c:pt idx="174">
                  <c:v>-0.27</c:v>
                </c:pt>
                <c:pt idx="175">
                  <c:v>-0.26</c:v>
                </c:pt>
                <c:pt idx="176">
                  <c:v>-0.26</c:v>
                </c:pt>
                <c:pt idx="177">
                  <c:v>-0.25</c:v>
                </c:pt>
                <c:pt idx="178">
                  <c:v>-0.36</c:v>
                </c:pt>
                <c:pt idx="179">
                  <c:v>-0.26</c:v>
                </c:pt>
                <c:pt idx="180">
                  <c:v>-0.47</c:v>
                </c:pt>
                <c:pt idx="181">
                  <c:v>-0.45</c:v>
                </c:pt>
                <c:pt idx="182">
                  <c:v>-0.29</c:v>
                </c:pt>
                <c:pt idx="183">
                  <c:v>-0.19</c:v>
                </c:pt>
                <c:pt idx="184">
                  <c:v>-0.25</c:v>
                </c:pt>
                <c:pt idx="185">
                  <c:v>-0.31</c:v>
                </c:pt>
                <c:pt idx="186">
                  <c:v>-0.24</c:v>
                </c:pt>
                <c:pt idx="187">
                  <c:v>-0.24</c:v>
                </c:pt>
                <c:pt idx="188">
                  <c:v>-0.12</c:v>
                </c:pt>
                <c:pt idx="189">
                  <c:v>-0.13</c:v>
                </c:pt>
                <c:pt idx="190">
                  <c:v>-0.16</c:v>
                </c:pt>
                <c:pt idx="191">
                  <c:v>-0.11</c:v>
                </c:pt>
                <c:pt idx="192">
                  <c:v>-0.13</c:v>
                </c:pt>
                <c:pt idx="193">
                  <c:v>-0.08</c:v>
                </c:pt>
                <c:pt idx="194">
                  <c:v>-0.21</c:v>
                </c:pt>
                <c:pt idx="195">
                  <c:v>-0.28</c:v>
                </c:pt>
                <c:pt idx="196">
                  <c:v>-0.09</c:v>
                </c:pt>
                <c:pt idx="197">
                  <c:v>-0.11</c:v>
                </c:pt>
                <c:pt idx="198">
                  <c:v>-0.08</c:v>
                </c:pt>
                <c:pt idx="199">
                  <c:v>-0.06</c:v>
                </c:pt>
                <c:pt idx="200">
                  <c:v>-0.05</c:v>
                </c:pt>
                <c:pt idx="201">
                  <c:v>0.0</c:v>
                </c:pt>
                <c:pt idx="202">
                  <c:v>-0.18</c:v>
                </c:pt>
                <c:pt idx="203">
                  <c:v>0.05</c:v>
                </c:pt>
                <c:pt idx="204">
                  <c:v>-0.18</c:v>
                </c:pt>
                <c:pt idx="205">
                  <c:v>-0.12</c:v>
                </c:pt>
                <c:pt idx="206">
                  <c:v>-0.23</c:v>
                </c:pt>
                <c:pt idx="207">
                  <c:v>-0.03</c:v>
                </c:pt>
                <c:pt idx="208">
                  <c:v>-0.08</c:v>
                </c:pt>
                <c:pt idx="209">
                  <c:v>-0.16</c:v>
                </c:pt>
                <c:pt idx="210">
                  <c:v>-0.07</c:v>
                </c:pt>
                <c:pt idx="211">
                  <c:v>-0.14</c:v>
                </c:pt>
                <c:pt idx="212">
                  <c:v>-0.03</c:v>
                </c:pt>
                <c:pt idx="213">
                  <c:v>-0.15</c:v>
                </c:pt>
                <c:pt idx="214">
                  <c:v>-0.26</c:v>
                </c:pt>
                <c:pt idx="215">
                  <c:v>-0.29</c:v>
                </c:pt>
                <c:pt idx="216">
                  <c:v>-0.06</c:v>
                </c:pt>
                <c:pt idx="217">
                  <c:v>-0.28</c:v>
                </c:pt>
                <c:pt idx="218">
                  <c:v>-0.65</c:v>
                </c:pt>
                <c:pt idx="219">
                  <c:v>-0.36</c:v>
                </c:pt>
                <c:pt idx="220">
                  <c:v>-0.29</c:v>
                </c:pt>
                <c:pt idx="221">
                  <c:v>-0.2</c:v>
                </c:pt>
                <c:pt idx="222">
                  <c:v>-0.26</c:v>
                </c:pt>
                <c:pt idx="223">
                  <c:v>-0.25</c:v>
                </c:pt>
                <c:pt idx="224">
                  <c:v>-0.24</c:v>
                </c:pt>
                <c:pt idx="225">
                  <c:v>-0.35</c:v>
                </c:pt>
                <c:pt idx="226">
                  <c:v>-0.29</c:v>
                </c:pt>
                <c:pt idx="227">
                  <c:v>-0.05</c:v>
                </c:pt>
                <c:pt idx="228">
                  <c:v>-0.11</c:v>
                </c:pt>
                <c:pt idx="229">
                  <c:v>-0.29</c:v>
                </c:pt>
                <c:pt idx="230">
                  <c:v>-0.28</c:v>
                </c:pt>
                <c:pt idx="231">
                  <c:v>-0.18</c:v>
                </c:pt>
                <c:pt idx="232">
                  <c:v>-0.17</c:v>
                </c:pt>
                <c:pt idx="233">
                  <c:v>-0.26</c:v>
                </c:pt>
                <c:pt idx="234">
                  <c:v>-0.19</c:v>
                </c:pt>
                <c:pt idx="235">
                  <c:v>-0.11</c:v>
                </c:pt>
                <c:pt idx="236">
                  <c:v>-0.05</c:v>
                </c:pt>
                <c:pt idx="237">
                  <c:v>-0.07</c:v>
                </c:pt>
                <c:pt idx="238">
                  <c:v>0.11</c:v>
                </c:pt>
                <c:pt idx="239">
                  <c:v>-0.23</c:v>
                </c:pt>
                <c:pt idx="240">
                  <c:v>-0.26</c:v>
                </c:pt>
                <c:pt idx="241">
                  <c:v>-0.12</c:v>
                </c:pt>
                <c:pt idx="242">
                  <c:v>-0.05</c:v>
                </c:pt>
                <c:pt idx="243">
                  <c:v>-0.13</c:v>
                </c:pt>
                <c:pt idx="244">
                  <c:v>-0.09</c:v>
                </c:pt>
                <c:pt idx="245">
                  <c:v>-0.09</c:v>
                </c:pt>
                <c:pt idx="246">
                  <c:v>-0.14</c:v>
                </c:pt>
                <c:pt idx="247">
                  <c:v>-0.11</c:v>
                </c:pt>
                <c:pt idx="248">
                  <c:v>-0.12</c:v>
                </c:pt>
                <c:pt idx="249">
                  <c:v>-0.03</c:v>
                </c:pt>
                <c:pt idx="250">
                  <c:v>-0.17</c:v>
                </c:pt>
                <c:pt idx="251">
                  <c:v>-0.01</c:v>
                </c:pt>
                <c:pt idx="252">
                  <c:v>-0.18</c:v>
                </c:pt>
                <c:pt idx="253">
                  <c:v>-0.08</c:v>
                </c:pt>
                <c:pt idx="254">
                  <c:v>-0.03</c:v>
                </c:pt>
                <c:pt idx="255">
                  <c:v>-0.07</c:v>
                </c:pt>
                <c:pt idx="256">
                  <c:v>-0.16</c:v>
                </c:pt>
                <c:pt idx="257">
                  <c:v>-0.15</c:v>
                </c:pt>
                <c:pt idx="258">
                  <c:v>-0.17</c:v>
                </c:pt>
                <c:pt idx="259">
                  <c:v>-0.19</c:v>
                </c:pt>
                <c:pt idx="260">
                  <c:v>-0.26</c:v>
                </c:pt>
                <c:pt idx="261">
                  <c:v>-0.32</c:v>
                </c:pt>
                <c:pt idx="262">
                  <c:v>-0.19</c:v>
                </c:pt>
                <c:pt idx="263">
                  <c:v>-0.26</c:v>
                </c:pt>
                <c:pt idx="264">
                  <c:v>-0.09</c:v>
                </c:pt>
                <c:pt idx="265">
                  <c:v>-0.05</c:v>
                </c:pt>
                <c:pt idx="266">
                  <c:v>-0.2</c:v>
                </c:pt>
                <c:pt idx="267">
                  <c:v>-0.29</c:v>
                </c:pt>
                <c:pt idx="268">
                  <c:v>-0.27</c:v>
                </c:pt>
                <c:pt idx="269">
                  <c:v>-0.33</c:v>
                </c:pt>
                <c:pt idx="270">
                  <c:v>-0.32</c:v>
                </c:pt>
                <c:pt idx="271">
                  <c:v>-0.3</c:v>
                </c:pt>
                <c:pt idx="272">
                  <c:v>-0.24</c:v>
                </c:pt>
                <c:pt idx="273">
                  <c:v>-0.32</c:v>
                </c:pt>
                <c:pt idx="274">
                  <c:v>-0.36</c:v>
                </c:pt>
                <c:pt idx="275">
                  <c:v>-0.37</c:v>
                </c:pt>
                <c:pt idx="276">
                  <c:v>-0.22</c:v>
                </c:pt>
                <c:pt idx="277">
                  <c:v>-0.04</c:v>
                </c:pt>
                <c:pt idx="278">
                  <c:v>-0.26</c:v>
                </c:pt>
                <c:pt idx="279">
                  <c:v>-0.36</c:v>
                </c:pt>
                <c:pt idx="280">
                  <c:v>-0.38</c:v>
                </c:pt>
                <c:pt idx="281">
                  <c:v>-0.41</c:v>
                </c:pt>
                <c:pt idx="282">
                  <c:v>-0.37</c:v>
                </c:pt>
                <c:pt idx="283">
                  <c:v>-0.42</c:v>
                </c:pt>
                <c:pt idx="284">
                  <c:v>-0.39</c:v>
                </c:pt>
                <c:pt idx="285">
                  <c:v>-0.49</c:v>
                </c:pt>
                <c:pt idx="286">
                  <c:v>-0.44</c:v>
                </c:pt>
                <c:pt idx="287">
                  <c:v>-0.43</c:v>
                </c:pt>
                <c:pt idx="288">
                  <c:v>-0.57</c:v>
                </c:pt>
                <c:pt idx="289">
                  <c:v>-0.47</c:v>
                </c:pt>
                <c:pt idx="290">
                  <c:v>-0.52</c:v>
                </c:pt>
                <c:pt idx="291">
                  <c:v>-0.47</c:v>
                </c:pt>
                <c:pt idx="292">
                  <c:v>-0.44</c:v>
                </c:pt>
                <c:pt idx="293">
                  <c:v>-0.42</c:v>
                </c:pt>
                <c:pt idx="294">
                  <c:v>-0.43</c:v>
                </c:pt>
                <c:pt idx="295">
                  <c:v>-0.42</c:v>
                </c:pt>
                <c:pt idx="296">
                  <c:v>-0.44</c:v>
                </c:pt>
                <c:pt idx="297">
                  <c:v>-0.37</c:v>
                </c:pt>
                <c:pt idx="298">
                  <c:v>-0.19</c:v>
                </c:pt>
                <c:pt idx="299">
                  <c:v>-0.22</c:v>
                </c:pt>
                <c:pt idx="300">
                  <c:v>-0.31</c:v>
                </c:pt>
                <c:pt idx="301">
                  <c:v>-0.63</c:v>
                </c:pt>
                <c:pt idx="302">
                  <c:v>-0.41</c:v>
                </c:pt>
                <c:pt idx="303">
                  <c:v>-0.41</c:v>
                </c:pt>
                <c:pt idx="304">
                  <c:v>-0.26</c:v>
                </c:pt>
                <c:pt idx="305">
                  <c:v>-0.25</c:v>
                </c:pt>
                <c:pt idx="306">
                  <c:v>-0.22</c:v>
                </c:pt>
                <c:pt idx="307">
                  <c:v>-0.23</c:v>
                </c:pt>
                <c:pt idx="308">
                  <c:v>-0.22</c:v>
                </c:pt>
                <c:pt idx="309">
                  <c:v>-0.29</c:v>
                </c:pt>
                <c:pt idx="310">
                  <c:v>-0.1</c:v>
                </c:pt>
                <c:pt idx="311">
                  <c:v>-0.14</c:v>
                </c:pt>
                <c:pt idx="312">
                  <c:v>-0.17</c:v>
                </c:pt>
                <c:pt idx="313">
                  <c:v>-0.23</c:v>
                </c:pt>
                <c:pt idx="314">
                  <c:v>-0.17</c:v>
                </c:pt>
                <c:pt idx="315">
                  <c:v>-0.09</c:v>
                </c:pt>
                <c:pt idx="316">
                  <c:v>-0.21</c:v>
                </c:pt>
                <c:pt idx="317">
                  <c:v>-0.19</c:v>
                </c:pt>
                <c:pt idx="318">
                  <c:v>-0.28</c:v>
                </c:pt>
                <c:pt idx="319">
                  <c:v>-0.27</c:v>
                </c:pt>
                <c:pt idx="320">
                  <c:v>-0.32</c:v>
                </c:pt>
                <c:pt idx="321">
                  <c:v>-0.32</c:v>
                </c:pt>
                <c:pt idx="322">
                  <c:v>-0.44</c:v>
                </c:pt>
                <c:pt idx="323">
                  <c:v>-0.18</c:v>
                </c:pt>
                <c:pt idx="324">
                  <c:v>-0.36</c:v>
                </c:pt>
                <c:pt idx="325">
                  <c:v>-0.41</c:v>
                </c:pt>
                <c:pt idx="326">
                  <c:v>-0.32</c:v>
                </c:pt>
                <c:pt idx="327">
                  <c:v>-0.39</c:v>
                </c:pt>
                <c:pt idx="328">
                  <c:v>-0.5</c:v>
                </c:pt>
                <c:pt idx="329">
                  <c:v>-0.39</c:v>
                </c:pt>
                <c:pt idx="330">
                  <c:v>-0.37</c:v>
                </c:pt>
                <c:pt idx="331">
                  <c:v>-0.29</c:v>
                </c:pt>
                <c:pt idx="332">
                  <c:v>-0.32</c:v>
                </c:pt>
                <c:pt idx="333">
                  <c:v>-0.3</c:v>
                </c:pt>
                <c:pt idx="334">
                  <c:v>-0.52</c:v>
                </c:pt>
                <c:pt idx="335">
                  <c:v>-0.4</c:v>
                </c:pt>
                <c:pt idx="336">
                  <c:v>-0.37</c:v>
                </c:pt>
                <c:pt idx="337">
                  <c:v>-0.39</c:v>
                </c:pt>
                <c:pt idx="338">
                  <c:v>-0.59</c:v>
                </c:pt>
                <c:pt idx="339">
                  <c:v>-0.47</c:v>
                </c:pt>
                <c:pt idx="340">
                  <c:v>-0.36</c:v>
                </c:pt>
                <c:pt idx="341">
                  <c:v>-0.4</c:v>
                </c:pt>
                <c:pt idx="342">
                  <c:v>-0.4</c:v>
                </c:pt>
                <c:pt idx="343">
                  <c:v>-0.45</c:v>
                </c:pt>
                <c:pt idx="344">
                  <c:v>-0.36</c:v>
                </c:pt>
                <c:pt idx="345">
                  <c:v>-0.49</c:v>
                </c:pt>
                <c:pt idx="346">
                  <c:v>-0.47</c:v>
                </c:pt>
                <c:pt idx="347">
                  <c:v>-0.38</c:v>
                </c:pt>
                <c:pt idx="348">
                  <c:v>-0.54</c:v>
                </c:pt>
                <c:pt idx="349">
                  <c:v>-0.46</c:v>
                </c:pt>
                <c:pt idx="350">
                  <c:v>-0.51</c:v>
                </c:pt>
                <c:pt idx="351">
                  <c:v>-0.54</c:v>
                </c:pt>
                <c:pt idx="352">
                  <c:v>-0.46</c:v>
                </c:pt>
                <c:pt idx="353">
                  <c:v>-0.45</c:v>
                </c:pt>
                <c:pt idx="354">
                  <c:v>-0.41</c:v>
                </c:pt>
                <c:pt idx="355">
                  <c:v>-0.3</c:v>
                </c:pt>
                <c:pt idx="356">
                  <c:v>-0.34</c:v>
                </c:pt>
                <c:pt idx="357">
                  <c:v>-0.4</c:v>
                </c:pt>
                <c:pt idx="358">
                  <c:v>-0.29</c:v>
                </c:pt>
                <c:pt idx="359">
                  <c:v>-0.47</c:v>
                </c:pt>
                <c:pt idx="360">
                  <c:v>-0.33</c:v>
                </c:pt>
                <c:pt idx="361">
                  <c:v>-0.39</c:v>
                </c:pt>
                <c:pt idx="362">
                  <c:v>-0.45</c:v>
                </c:pt>
                <c:pt idx="363">
                  <c:v>-0.38</c:v>
                </c:pt>
                <c:pt idx="364">
                  <c:v>-0.39</c:v>
                </c:pt>
                <c:pt idx="365">
                  <c:v>-0.41</c:v>
                </c:pt>
                <c:pt idx="366">
                  <c:v>-0.36</c:v>
                </c:pt>
                <c:pt idx="367">
                  <c:v>-0.37</c:v>
                </c:pt>
                <c:pt idx="368">
                  <c:v>-0.37</c:v>
                </c:pt>
                <c:pt idx="369">
                  <c:v>-0.46</c:v>
                </c:pt>
                <c:pt idx="370">
                  <c:v>-0.5</c:v>
                </c:pt>
                <c:pt idx="371">
                  <c:v>-0.55</c:v>
                </c:pt>
                <c:pt idx="372">
                  <c:v>-0.53</c:v>
                </c:pt>
                <c:pt idx="373">
                  <c:v>-0.55</c:v>
                </c:pt>
                <c:pt idx="374">
                  <c:v>-0.6</c:v>
                </c:pt>
                <c:pt idx="375">
                  <c:v>-0.51</c:v>
                </c:pt>
                <c:pt idx="376">
                  <c:v>-0.47</c:v>
                </c:pt>
                <c:pt idx="377">
                  <c:v>-0.46</c:v>
                </c:pt>
                <c:pt idx="378">
                  <c:v>-0.46</c:v>
                </c:pt>
                <c:pt idx="379">
                  <c:v>-0.44</c:v>
                </c:pt>
                <c:pt idx="380">
                  <c:v>-0.39</c:v>
                </c:pt>
                <c:pt idx="381">
                  <c:v>-0.34</c:v>
                </c:pt>
                <c:pt idx="382">
                  <c:v>-0.27</c:v>
                </c:pt>
                <c:pt idx="383">
                  <c:v>-0.24</c:v>
                </c:pt>
                <c:pt idx="384">
                  <c:v>-0.3</c:v>
                </c:pt>
                <c:pt idx="385">
                  <c:v>-0.16</c:v>
                </c:pt>
                <c:pt idx="386">
                  <c:v>-0.38</c:v>
                </c:pt>
                <c:pt idx="387">
                  <c:v>-0.28</c:v>
                </c:pt>
                <c:pt idx="388">
                  <c:v>-0.29</c:v>
                </c:pt>
                <c:pt idx="389">
                  <c:v>-0.3</c:v>
                </c:pt>
                <c:pt idx="390">
                  <c:v>-0.38</c:v>
                </c:pt>
                <c:pt idx="391">
                  <c:v>-0.5</c:v>
                </c:pt>
                <c:pt idx="392">
                  <c:v>-0.54</c:v>
                </c:pt>
                <c:pt idx="393">
                  <c:v>-0.57</c:v>
                </c:pt>
                <c:pt idx="394">
                  <c:v>-0.46</c:v>
                </c:pt>
                <c:pt idx="395">
                  <c:v>-0.42</c:v>
                </c:pt>
                <c:pt idx="396">
                  <c:v>-0.41</c:v>
                </c:pt>
                <c:pt idx="397">
                  <c:v>-0.43</c:v>
                </c:pt>
                <c:pt idx="398">
                  <c:v>-0.43</c:v>
                </c:pt>
                <c:pt idx="399">
                  <c:v>-0.37</c:v>
                </c:pt>
                <c:pt idx="400">
                  <c:v>-0.42</c:v>
                </c:pt>
                <c:pt idx="401">
                  <c:v>-0.4</c:v>
                </c:pt>
                <c:pt idx="402">
                  <c:v>-0.38</c:v>
                </c:pt>
                <c:pt idx="403">
                  <c:v>-0.36</c:v>
                </c:pt>
                <c:pt idx="404">
                  <c:v>-0.39</c:v>
                </c:pt>
                <c:pt idx="405">
                  <c:v>-0.35</c:v>
                </c:pt>
                <c:pt idx="406">
                  <c:v>-0.18</c:v>
                </c:pt>
                <c:pt idx="407">
                  <c:v>-0.09</c:v>
                </c:pt>
                <c:pt idx="408">
                  <c:v>0.05</c:v>
                </c:pt>
                <c:pt idx="409">
                  <c:v>-0.17</c:v>
                </c:pt>
                <c:pt idx="410">
                  <c:v>-0.19</c:v>
                </c:pt>
                <c:pt idx="411">
                  <c:v>-0.29</c:v>
                </c:pt>
                <c:pt idx="412">
                  <c:v>-0.22</c:v>
                </c:pt>
                <c:pt idx="413">
                  <c:v>-0.26</c:v>
                </c:pt>
                <c:pt idx="414">
                  <c:v>-0.28</c:v>
                </c:pt>
                <c:pt idx="415">
                  <c:v>-0.24</c:v>
                </c:pt>
                <c:pt idx="416">
                  <c:v>-0.21</c:v>
                </c:pt>
                <c:pt idx="417">
                  <c:v>-0.14</c:v>
                </c:pt>
                <c:pt idx="418">
                  <c:v>-0.16</c:v>
                </c:pt>
                <c:pt idx="419">
                  <c:v>-0.16</c:v>
                </c:pt>
                <c:pt idx="420">
                  <c:v>-0.18</c:v>
                </c:pt>
                <c:pt idx="421">
                  <c:v>-0.06</c:v>
                </c:pt>
                <c:pt idx="422">
                  <c:v>-0.15</c:v>
                </c:pt>
                <c:pt idx="423">
                  <c:v>-0.08</c:v>
                </c:pt>
                <c:pt idx="424">
                  <c:v>-0.14</c:v>
                </c:pt>
                <c:pt idx="425">
                  <c:v>-0.12</c:v>
                </c:pt>
                <c:pt idx="426">
                  <c:v>-0.08</c:v>
                </c:pt>
                <c:pt idx="427">
                  <c:v>-0.09</c:v>
                </c:pt>
                <c:pt idx="428">
                  <c:v>-0.15</c:v>
                </c:pt>
                <c:pt idx="429">
                  <c:v>-0.21</c:v>
                </c:pt>
                <c:pt idx="430">
                  <c:v>-0.04</c:v>
                </c:pt>
                <c:pt idx="431">
                  <c:v>-0.05</c:v>
                </c:pt>
                <c:pt idx="432">
                  <c:v>-0.2</c:v>
                </c:pt>
                <c:pt idx="433">
                  <c:v>-0.23</c:v>
                </c:pt>
                <c:pt idx="434">
                  <c:v>-0.32</c:v>
                </c:pt>
                <c:pt idx="435">
                  <c:v>-0.23</c:v>
                </c:pt>
                <c:pt idx="436">
                  <c:v>-0.26</c:v>
                </c:pt>
                <c:pt idx="437">
                  <c:v>-0.39</c:v>
                </c:pt>
                <c:pt idx="438">
                  <c:v>-0.27</c:v>
                </c:pt>
                <c:pt idx="439">
                  <c:v>-0.32</c:v>
                </c:pt>
                <c:pt idx="440">
                  <c:v>-0.29</c:v>
                </c:pt>
                <c:pt idx="441">
                  <c:v>-0.29</c:v>
                </c:pt>
                <c:pt idx="442">
                  <c:v>-0.36</c:v>
                </c:pt>
                <c:pt idx="443">
                  <c:v>-0.56</c:v>
                </c:pt>
                <c:pt idx="444">
                  <c:v>-0.42</c:v>
                </c:pt>
                <c:pt idx="445">
                  <c:v>-0.47</c:v>
                </c:pt>
                <c:pt idx="446">
                  <c:v>-0.45</c:v>
                </c:pt>
                <c:pt idx="447">
                  <c:v>-0.35</c:v>
                </c:pt>
                <c:pt idx="448">
                  <c:v>-0.49</c:v>
                </c:pt>
                <c:pt idx="449">
                  <c:v>-0.37</c:v>
                </c:pt>
                <c:pt idx="450">
                  <c:v>-0.2</c:v>
                </c:pt>
                <c:pt idx="451">
                  <c:v>-0.2</c:v>
                </c:pt>
                <c:pt idx="452">
                  <c:v>-0.13</c:v>
                </c:pt>
                <c:pt idx="453">
                  <c:v>-0.33</c:v>
                </c:pt>
                <c:pt idx="454">
                  <c:v>-0.17</c:v>
                </c:pt>
                <c:pt idx="455">
                  <c:v>-0.54</c:v>
                </c:pt>
                <c:pt idx="456">
                  <c:v>-0.23</c:v>
                </c:pt>
                <c:pt idx="457">
                  <c:v>-0.29</c:v>
                </c:pt>
                <c:pt idx="458">
                  <c:v>-0.2</c:v>
                </c:pt>
                <c:pt idx="459">
                  <c:v>-0.31</c:v>
                </c:pt>
                <c:pt idx="460">
                  <c:v>-0.28</c:v>
                </c:pt>
                <c:pt idx="461">
                  <c:v>-0.21</c:v>
                </c:pt>
                <c:pt idx="462">
                  <c:v>-0.23</c:v>
                </c:pt>
                <c:pt idx="463">
                  <c:v>-0.2</c:v>
                </c:pt>
                <c:pt idx="464">
                  <c:v>-0.2</c:v>
                </c:pt>
                <c:pt idx="465">
                  <c:v>-0.13</c:v>
                </c:pt>
                <c:pt idx="466">
                  <c:v>-0.14</c:v>
                </c:pt>
                <c:pt idx="467">
                  <c:v>-0.39</c:v>
                </c:pt>
                <c:pt idx="468">
                  <c:v>-0.3</c:v>
                </c:pt>
                <c:pt idx="469">
                  <c:v>-0.12</c:v>
                </c:pt>
                <c:pt idx="470">
                  <c:v>-0.28</c:v>
                </c:pt>
                <c:pt idx="471">
                  <c:v>-0.11</c:v>
                </c:pt>
                <c:pt idx="472">
                  <c:v>-0.25</c:v>
                </c:pt>
                <c:pt idx="473">
                  <c:v>-0.29</c:v>
                </c:pt>
                <c:pt idx="474">
                  <c:v>-0.28</c:v>
                </c:pt>
                <c:pt idx="475">
                  <c:v>-0.24</c:v>
                </c:pt>
                <c:pt idx="476">
                  <c:v>-0.2</c:v>
                </c:pt>
                <c:pt idx="477">
                  <c:v>-0.26</c:v>
                </c:pt>
                <c:pt idx="478">
                  <c:v>-0.39</c:v>
                </c:pt>
                <c:pt idx="479">
                  <c:v>-0.34</c:v>
                </c:pt>
                <c:pt idx="480">
                  <c:v>-0.16</c:v>
                </c:pt>
                <c:pt idx="481">
                  <c:v>-0.25</c:v>
                </c:pt>
                <c:pt idx="482">
                  <c:v>-0.08</c:v>
                </c:pt>
                <c:pt idx="483">
                  <c:v>-0.21</c:v>
                </c:pt>
                <c:pt idx="484">
                  <c:v>-0.18</c:v>
                </c:pt>
                <c:pt idx="485">
                  <c:v>-0.23</c:v>
                </c:pt>
                <c:pt idx="486">
                  <c:v>-0.2</c:v>
                </c:pt>
                <c:pt idx="487">
                  <c:v>-0.23</c:v>
                </c:pt>
                <c:pt idx="488">
                  <c:v>-0.25</c:v>
                </c:pt>
                <c:pt idx="489">
                  <c:v>-0.27</c:v>
                </c:pt>
                <c:pt idx="490">
                  <c:v>-0.31</c:v>
                </c:pt>
                <c:pt idx="491">
                  <c:v>-0.44</c:v>
                </c:pt>
                <c:pt idx="492">
                  <c:v>-0.09</c:v>
                </c:pt>
                <c:pt idx="493">
                  <c:v>-0.18</c:v>
                </c:pt>
                <c:pt idx="494">
                  <c:v>-0.22</c:v>
                </c:pt>
                <c:pt idx="495">
                  <c:v>-0.18</c:v>
                </c:pt>
                <c:pt idx="496">
                  <c:v>-0.13</c:v>
                </c:pt>
                <c:pt idx="497">
                  <c:v>-0.15</c:v>
                </c:pt>
                <c:pt idx="498">
                  <c:v>-0.12</c:v>
                </c:pt>
                <c:pt idx="499">
                  <c:v>-0.21</c:v>
                </c:pt>
                <c:pt idx="500">
                  <c:v>-0.17</c:v>
                </c:pt>
                <c:pt idx="501">
                  <c:v>-0.11</c:v>
                </c:pt>
                <c:pt idx="502">
                  <c:v>-0.25</c:v>
                </c:pt>
                <c:pt idx="503">
                  <c:v>-0.14</c:v>
                </c:pt>
                <c:pt idx="504">
                  <c:v>-0.33</c:v>
                </c:pt>
                <c:pt idx="505">
                  <c:v>-0.3</c:v>
                </c:pt>
                <c:pt idx="506">
                  <c:v>-0.12</c:v>
                </c:pt>
                <c:pt idx="507">
                  <c:v>-0.16</c:v>
                </c:pt>
                <c:pt idx="508">
                  <c:v>-0.27</c:v>
                </c:pt>
                <c:pt idx="509">
                  <c:v>-0.3</c:v>
                </c:pt>
                <c:pt idx="510">
                  <c:v>-0.29</c:v>
                </c:pt>
                <c:pt idx="511">
                  <c:v>-0.28</c:v>
                </c:pt>
                <c:pt idx="512">
                  <c:v>-0.27</c:v>
                </c:pt>
                <c:pt idx="513">
                  <c:v>-0.27</c:v>
                </c:pt>
                <c:pt idx="514">
                  <c:v>-0.22</c:v>
                </c:pt>
                <c:pt idx="515">
                  <c:v>-0.2</c:v>
                </c:pt>
                <c:pt idx="516">
                  <c:v>-0.22</c:v>
                </c:pt>
                <c:pt idx="517">
                  <c:v>-0.37</c:v>
                </c:pt>
                <c:pt idx="518">
                  <c:v>-0.26</c:v>
                </c:pt>
                <c:pt idx="519">
                  <c:v>-0.34</c:v>
                </c:pt>
                <c:pt idx="520">
                  <c:v>-0.26</c:v>
                </c:pt>
                <c:pt idx="521">
                  <c:v>-0.21</c:v>
                </c:pt>
                <c:pt idx="522">
                  <c:v>-0.31</c:v>
                </c:pt>
                <c:pt idx="523">
                  <c:v>-0.29</c:v>
                </c:pt>
                <c:pt idx="524">
                  <c:v>-0.27</c:v>
                </c:pt>
                <c:pt idx="525">
                  <c:v>-0.18</c:v>
                </c:pt>
                <c:pt idx="526">
                  <c:v>-0.01</c:v>
                </c:pt>
                <c:pt idx="527">
                  <c:v>-0.01</c:v>
                </c:pt>
                <c:pt idx="528">
                  <c:v>-0.24</c:v>
                </c:pt>
                <c:pt idx="529">
                  <c:v>-0.17</c:v>
                </c:pt>
                <c:pt idx="530">
                  <c:v>-0.09</c:v>
                </c:pt>
                <c:pt idx="531">
                  <c:v>-0.23</c:v>
                </c:pt>
                <c:pt idx="532">
                  <c:v>-0.2</c:v>
                </c:pt>
                <c:pt idx="533">
                  <c:v>-0.22</c:v>
                </c:pt>
                <c:pt idx="534">
                  <c:v>-0.21</c:v>
                </c:pt>
                <c:pt idx="535">
                  <c:v>-0.26</c:v>
                </c:pt>
                <c:pt idx="536">
                  <c:v>-0.24</c:v>
                </c:pt>
                <c:pt idx="537">
                  <c:v>-0.25</c:v>
                </c:pt>
                <c:pt idx="538">
                  <c:v>-0.21</c:v>
                </c:pt>
                <c:pt idx="539">
                  <c:v>-0.36</c:v>
                </c:pt>
                <c:pt idx="540">
                  <c:v>-0.32</c:v>
                </c:pt>
                <c:pt idx="541">
                  <c:v>-0.28</c:v>
                </c:pt>
                <c:pt idx="542">
                  <c:v>-0.17</c:v>
                </c:pt>
                <c:pt idx="543">
                  <c:v>-0.12</c:v>
                </c:pt>
                <c:pt idx="544">
                  <c:v>-0.22</c:v>
                </c:pt>
                <c:pt idx="545">
                  <c:v>-0.24</c:v>
                </c:pt>
                <c:pt idx="546">
                  <c:v>-0.22</c:v>
                </c:pt>
                <c:pt idx="547">
                  <c:v>-0.15</c:v>
                </c:pt>
                <c:pt idx="548">
                  <c:v>-0.11</c:v>
                </c:pt>
                <c:pt idx="549">
                  <c:v>-0.15</c:v>
                </c:pt>
                <c:pt idx="550">
                  <c:v>0.02</c:v>
                </c:pt>
                <c:pt idx="551">
                  <c:v>0.11</c:v>
                </c:pt>
                <c:pt idx="552">
                  <c:v>0.14</c:v>
                </c:pt>
                <c:pt idx="553">
                  <c:v>0.07</c:v>
                </c:pt>
                <c:pt idx="554">
                  <c:v>0.08</c:v>
                </c:pt>
                <c:pt idx="555">
                  <c:v>-0.11</c:v>
                </c:pt>
                <c:pt idx="556">
                  <c:v>-0.13</c:v>
                </c:pt>
                <c:pt idx="557">
                  <c:v>-0.14</c:v>
                </c:pt>
                <c:pt idx="558">
                  <c:v>-0.17</c:v>
                </c:pt>
                <c:pt idx="559">
                  <c:v>-0.09</c:v>
                </c:pt>
                <c:pt idx="560">
                  <c:v>-0.08</c:v>
                </c:pt>
                <c:pt idx="561">
                  <c:v>-0.06</c:v>
                </c:pt>
                <c:pt idx="562">
                  <c:v>-0.07</c:v>
                </c:pt>
                <c:pt idx="563">
                  <c:v>-0.17</c:v>
                </c:pt>
                <c:pt idx="564">
                  <c:v>-0.14</c:v>
                </c:pt>
                <c:pt idx="565">
                  <c:v>-0.17</c:v>
                </c:pt>
                <c:pt idx="566">
                  <c:v>-0.21</c:v>
                </c:pt>
                <c:pt idx="567">
                  <c:v>-0.18</c:v>
                </c:pt>
                <c:pt idx="568">
                  <c:v>-0.17</c:v>
                </c:pt>
                <c:pt idx="569">
                  <c:v>-0.16</c:v>
                </c:pt>
                <c:pt idx="570">
                  <c:v>-0.1</c:v>
                </c:pt>
                <c:pt idx="571">
                  <c:v>-0.11</c:v>
                </c:pt>
                <c:pt idx="572">
                  <c:v>-0.01</c:v>
                </c:pt>
                <c:pt idx="573">
                  <c:v>0.05</c:v>
                </c:pt>
                <c:pt idx="574">
                  <c:v>-0.03</c:v>
                </c:pt>
                <c:pt idx="575">
                  <c:v>-0.27</c:v>
                </c:pt>
                <c:pt idx="576">
                  <c:v>-0.04</c:v>
                </c:pt>
                <c:pt idx="577">
                  <c:v>-0.1</c:v>
                </c:pt>
                <c:pt idx="578">
                  <c:v>-0.22</c:v>
                </c:pt>
                <c:pt idx="579">
                  <c:v>-0.2</c:v>
                </c:pt>
                <c:pt idx="580">
                  <c:v>-0.14</c:v>
                </c:pt>
                <c:pt idx="581">
                  <c:v>-0.22</c:v>
                </c:pt>
                <c:pt idx="582">
                  <c:v>-0.14</c:v>
                </c:pt>
                <c:pt idx="583">
                  <c:v>-0.16</c:v>
                </c:pt>
                <c:pt idx="584">
                  <c:v>-0.13</c:v>
                </c:pt>
                <c:pt idx="585">
                  <c:v>-0.08</c:v>
                </c:pt>
                <c:pt idx="586">
                  <c:v>0.0</c:v>
                </c:pt>
                <c:pt idx="587">
                  <c:v>-0.1</c:v>
                </c:pt>
                <c:pt idx="588">
                  <c:v>-0.4</c:v>
                </c:pt>
                <c:pt idx="589">
                  <c:v>-0.48</c:v>
                </c:pt>
                <c:pt idx="590">
                  <c:v>-0.2</c:v>
                </c:pt>
                <c:pt idx="591">
                  <c:v>-0.24</c:v>
                </c:pt>
                <c:pt idx="592">
                  <c:v>-0.23</c:v>
                </c:pt>
                <c:pt idx="593">
                  <c:v>-0.25</c:v>
                </c:pt>
                <c:pt idx="594">
                  <c:v>-0.26</c:v>
                </c:pt>
                <c:pt idx="595">
                  <c:v>-0.16</c:v>
                </c:pt>
                <c:pt idx="596">
                  <c:v>-0.16</c:v>
                </c:pt>
                <c:pt idx="597">
                  <c:v>-0.07</c:v>
                </c:pt>
                <c:pt idx="598">
                  <c:v>-0.05</c:v>
                </c:pt>
                <c:pt idx="599">
                  <c:v>-0.45</c:v>
                </c:pt>
                <c:pt idx="600">
                  <c:v>-0.27</c:v>
                </c:pt>
                <c:pt idx="601">
                  <c:v>-0.15</c:v>
                </c:pt>
                <c:pt idx="602">
                  <c:v>0.02</c:v>
                </c:pt>
                <c:pt idx="603">
                  <c:v>-0.16</c:v>
                </c:pt>
                <c:pt idx="604">
                  <c:v>-0.17</c:v>
                </c:pt>
                <c:pt idx="605">
                  <c:v>-0.07</c:v>
                </c:pt>
                <c:pt idx="606">
                  <c:v>-0.05</c:v>
                </c:pt>
                <c:pt idx="607">
                  <c:v>-0.05</c:v>
                </c:pt>
                <c:pt idx="608">
                  <c:v>-0.06</c:v>
                </c:pt>
                <c:pt idx="609">
                  <c:v>0.02</c:v>
                </c:pt>
                <c:pt idx="610">
                  <c:v>0.17</c:v>
                </c:pt>
                <c:pt idx="611">
                  <c:v>0.04</c:v>
                </c:pt>
                <c:pt idx="612">
                  <c:v>0.01</c:v>
                </c:pt>
                <c:pt idx="613">
                  <c:v>-0.2</c:v>
                </c:pt>
                <c:pt idx="614">
                  <c:v>0.03</c:v>
                </c:pt>
                <c:pt idx="615">
                  <c:v>-0.11</c:v>
                </c:pt>
                <c:pt idx="616">
                  <c:v>-0.11</c:v>
                </c:pt>
                <c:pt idx="617">
                  <c:v>-0.03</c:v>
                </c:pt>
                <c:pt idx="618">
                  <c:v>0.01</c:v>
                </c:pt>
                <c:pt idx="619">
                  <c:v>0.02</c:v>
                </c:pt>
                <c:pt idx="620">
                  <c:v>0.03</c:v>
                </c:pt>
                <c:pt idx="621">
                  <c:v>0.06</c:v>
                </c:pt>
                <c:pt idx="622">
                  <c:v>-0.07</c:v>
                </c:pt>
                <c:pt idx="623">
                  <c:v>-0.04</c:v>
                </c:pt>
                <c:pt idx="624">
                  <c:v>0.21</c:v>
                </c:pt>
                <c:pt idx="625">
                  <c:v>-0.12</c:v>
                </c:pt>
                <c:pt idx="626">
                  <c:v>-0.12</c:v>
                </c:pt>
                <c:pt idx="627">
                  <c:v>0.03</c:v>
                </c:pt>
                <c:pt idx="628">
                  <c:v>-0.1</c:v>
                </c:pt>
                <c:pt idx="629">
                  <c:v>-0.11</c:v>
                </c:pt>
                <c:pt idx="630">
                  <c:v>-0.08</c:v>
                </c:pt>
                <c:pt idx="631">
                  <c:v>-0.12</c:v>
                </c:pt>
                <c:pt idx="632">
                  <c:v>0.0</c:v>
                </c:pt>
                <c:pt idx="633">
                  <c:v>0.02</c:v>
                </c:pt>
                <c:pt idx="634">
                  <c:v>-0.11</c:v>
                </c:pt>
                <c:pt idx="635">
                  <c:v>-0.13</c:v>
                </c:pt>
                <c:pt idx="636">
                  <c:v>-0.25</c:v>
                </c:pt>
                <c:pt idx="637">
                  <c:v>-0.28</c:v>
                </c:pt>
                <c:pt idx="638">
                  <c:v>-0.19</c:v>
                </c:pt>
                <c:pt idx="639">
                  <c:v>-0.17</c:v>
                </c:pt>
                <c:pt idx="640">
                  <c:v>-0.17</c:v>
                </c:pt>
                <c:pt idx="641">
                  <c:v>-0.17</c:v>
                </c:pt>
                <c:pt idx="642">
                  <c:v>-0.14</c:v>
                </c:pt>
                <c:pt idx="643">
                  <c:v>-0.14</c:v>
                </c:pt>
                <c:pt idx="644">
                  <c:v>-0.17</c:v>
                </c:pt>
                <c:pt idx="645">
                  <c:v>-0.13</c:v>
                </c:pt>
                <c:pt idx="646">
                  <c:v>-0.19</c:v>
                </c:pt>
                <c:pt idx="647">
                  <c:v>-0.34</c:v>
                </c:pt>
                <c:pt idx="648">
                  <c:v>-0.24</c:v>
                </c:pt>
                <c:pt idx="649">
                  <c:v>0.03</c:v>
                </c:pt>
                <c:pt idx="650">
                  <c:v>-0.23</c:v>
                </c:pt>
                <c:pt idx="651">
                  <c:v>-0.2</c:v>
                </c:pt>
                <c:pt idx="652">
                  <c:v>-0.01</c:v>
                </c:pt>
                <c:pt idx="653">
                  <c:v>0.04</c:v>
                </c:pt>
                <c:pt idx="654">
                  <c:v>-0.02</c:v>
                </c:pt>
                <c:pt idx="655">
                  <c:v>-0.01</c:v>
                </c:pt>
                <c:pt idx="656">
                  <c:v>-0.11</c:v>
                </c:pt>
                <c:pt idx="657">
                  <c:v>-0.02</c:v>
                </c:pt>
                <c:pt idx="658">
                  <c:v>0.08</c:v>
                </c:pt>
                <c:pt idx="659">
                  <c:v>0.04</c:v>
                </c:pt>
                <c:pt idx="660">
                  <c:v>-0.21</c:v>
                </c:pt>
                <c:pt idx="661">
                  <c:v>0.23</c:v>
                </c:pt>
                <c:pt idx="662">
                  <c:v>-0.11</c:v>
                </c:pt>
                <c:pt idx="663">
                  <c:v>-0.2</c:v>
                </c:pt>
                <c:pt idx="664">
                  <c:v>-0.15</c:v>
                </c:pt>
                <c:pt idx="665">
                  <c:v>-0.12</c:v>
                </c:pt>
                <c:pt idx="666">
                  <c:v>-0.06</c:v>
                </c:pt>
                <c:pt idx="667">
                  <c:v>-0.06</c:v>
                </c:pt>
                <c:pt idx="668">
                  <c:v>-0.03</c:v>
                </c:pt>
                <c:pt idx="669">
                  <c:v>0.05</c:v>
                </c:pt>
                <c:pt idx="670">
                  <c:v>-0.23</c:v>
                </c:pt>
                <c:pt idx="671">
                  <c:v>-0.14</c:v>
                </c:pt>
                <c:pt idx="672">
                  <c:v>-0.19</c:v>
                </c:pt>
                <c:pt idx="673">
                  <c:v>-0.25</c:v>
                </c:pt>
                <c:pt idx="674">
                  <c:v>-0.16</c:v>
                </c:pt>
                <c:pt idx="675">
                  <c:v>-0.13</c:v>
                </c:pt>
                <c:pt idx="676">
                  <c:v>-0.05</c:v>
                </c:pt>
                <c:pt idx="677">
                  <c:v>-0.05</c:v>
                </c:pt>
                <c:pt idx="678">
                  <c:v>0.05</c:v>
                </c:pt>
                <c:pt idx="679">
                  <c:v>0.0</c:v>
                </c:pt>
                <c:pt idx="680">
                  <c:v>0.01</c:v>
                </c:pt>
                <c:pt idx="681">
                  <c:v>0.03</c:v>
                </c:pt>
                <c:pt idx="682">
                  <c:v>0.02</c:v>
                </c:pt>
                <c:pt idx="683">
                  <c:v>0.04</c:v>
                </c:pt>
                <c:pt idx="684">
                  <c:v>-0.1</c:v>
                </c:pt>
                <c:pt idx="685">
                  <c:v>0.11</c:v>
                </c:pt>
                <c:pt idx="686">
                  <c:v>-0.11</c:v>
                </c:pt>
                <c:pt idx="687">
                  <c:v>-0.05</c:v>
                </c:pt>
                <c:pt idx="688">
                  <c:v>0.05</c:v>
                </c:pt>
                <c:pt idx="689">
                  <c:v>0.09</c:v>
                </c:pt>
                <c:pt idx="690">
                  <c:v>0.06</c:v>
                </c:pt>
                <c:pt idx="691">
                  <c:v>0.15</c:v>
                </c:pt>
                <c:pt idx="692">
                  <c:v>0.2</c:v>
                </c:pt>
                <c:pt idx="693">
                  <c:v>0.18</c:v>
                </c:pt>
                <c:pt idx="694">
                  <c:v>0.09</c:v>
                </c:pt>
                <c:pt idx="695">
                  <c:v>-0.01</c:v>
                </c:pt>
                <c:pt idx="696">
                  <c:v>0.07</c:v>
                </c:pt>
                <c:pt idx="697">
                  <c:v>0.05</c:v>
                </c:pt>
                <c:pt idx="698">
                  <c:v>0.15</c:v>
                </c:pt>
                <c:pt idx="699">
                  <c:v>0.15</c:v>
                </c:pt>
                <c:pt idx="700">
                  <c:v>0.06</c:v>
                </c:pt>
                <c:pt idx="701">
                  <c:v>0.01</c:v>
                </c:pt>
                <c:pt idx="702">
                  <c:v>0.08</c:v>
                </c:pt>
                <c:pt idx="703">
                  <c:v>0.09</c:v>
                </c:pt>
                <c:pt idx="704">
                  <c:v>0.15</c:v>
                </c:pt>
                <c:pt idx="705">
                  <c:v>0.19</c:v>
                </c:pt>
                <c:pt idx="706">
                  <c:v>0.12</c:v>
                </c:pt>
                <c:pt idx="707">
                  <c:v>-0.13</c:v>
                </c:pt>
                <c:pt idx="708">
                  <c:v>-0.02</c:v>
                </c:pt>
                <c:pt idx="709">
                  <c:v>0.02</c:v>
                </c:pt>
                <c:pt idx="710">
                  <c:v>-0.11</c:v>
                </c:pt>
                <c:pt idx="711">
                  <c:v>-0.04</c:v>
                </c:pt>
                <c:pt idx="712">
                  <c:v>0.06</c:v>
                </c:pt>
                <c:pt idx="713">
                  <c:v>0.07</c:v>
                </c:pt>
                <c:pt idx="714">
                  <c:v>0.06</c:v>
                </c:pt>
                <c:pt idx="715">
                  <c:v>0.11</c:v>
                </c:pt>
                <c:pt idx="716">
                  <c:v>0.05</c:v>
                </c:pt>
                <c:pt idx="717">
                  <c:v>0.03</c:v>
                </c:pt>
                <c:pt idx="718">
                  <c:v>0.12</c:v>
                </c:pt>
                <c:pt idx="719">
                  <c:v>0.47</c:v>
                </c:pt>
                <c:pt idx="720">
                  <c:v>-0.08</c:v>
                </c:pt>
                <c:pt idx="721">
                  <c:v>0.09</c:v>
                </c:pt>
                <c:pt idx="722">
                  <c:v>0.12</c:v>
                </c:pt>
                <c:pt idx="723">
                  <c:v>0.19</c:v>
                </c:pt>
                <c:pt idx="724">
                  <c:v>0.09</c:v>
                </c:pt>
                <c:pt idx="725">
                  <c:v>0.13</c:v>
                </c:pt>
                <c:pt idx="726">
                  <c:v>0.15</c:v>
                </c:pt>
                <c:pt idx="727">
                  <c:v>0.06</c:v>
                </c:pt>
                <c:pt idx="728">
                  <c:v>0.15</c:v>
                </c:pt>
                <c:pt idx="729">
                  <c:v>0.11</c:v>
                </c:pt>
                <c:pt idx="730">
                  <c:v>0.09</c:v>
                </c:pt>
                <c:pt idx="731">
                  <c:v>0.22</c:v>
                </c:pt>
                <c:pt idx="732">
                  <c:v>0.12</c:v>
                </c:pt>
                <c:pt idx="733">
                  <c:v>0.21</c:v>
                </c:pt>
                <c:pt idx="734">
                  <c:v>0.08</c:v>
                </c:pt>
                <c:pt idx="735">
                  <c:v>0.22</c:v>
                </c:pt>
                <c:pt idx="736">
                  <c:v>0.2</c:v>
                </c:pt>
                <c:pt idx="737">
                  <c:v>0.16</c:v>
                </c:pt>
                <c:pt idx="738">
                  <c:v>0.17</c:v>
                </c:pt>
                <c:pt idx="739">
                  <c:v>0.12</c:v>
                </c:pt>
                <c:pt idx="740">
                  <c:v>0.04</c:v>
                </c:pt>
                <c:pt idx="741">
                  <c:v>0.28</c:v>
                </c:pt>
                <c:pt idx="742">
                  <c:v>0.16</c:v>
                </c:pt>
                <c:pt idx="743">
                  <c:v>0.16</c:v>
                </c:pt>
                <c:pt idx="744">
                  <c:v>0.29</c:v>
                </c:pt>
                <c:pt idx="745">
                  <c:v>0.07</c:v>
                </c:pt>
                <c:pt idx="746">
                  <c:v>0.15</c:v>
                </c:pt>
                <c:pt idx="747">
                  <c:v>0.15</c:v>
                </c:pt>
                <c:pt idx="748">
                  <c:v>0.15</c:v>
                </c:pt>
                <c:pt idx="749">
                  <c:v>0.15</c:v>
                </c:pt>
                <c:pt idx="750">
                  <c:v>0.04</c:v>
                </c:pt>
                <c:pt idx="751">
                  <c:v>0.01</c:v>
                </c:pt>
                <c:pt idx="752">
                  <c:v>0.05</c:v>
                </c:pt>
                <c:pt idx="753">
                  <c:v>0.1</c:v>
                </c:pt>
                <c:pt idx="754">
                  <c:v>0.12</c:v>
                </c:pt>
                <c:pt idx="755">
                  <c:v>0.1</c:v>
                </c:pt>
                <c:pt idx="756">
                  <c:v>-0.09</c:v>
                </c:pt>
                <c:pt idx="757">
                  <c:v>0.08</c:v>
                </c:pt>
                <c:pt idx="758">
                  <c:v>0.0</c:v>
                </c:pt>
                <c:pt idx="759">
                  <c:v>0.12</c:v>
                </c:pt>
                <c:pt idx="760">
                  <c:v>0.1</c:v>
                </c:pt>
                <c:pt idx="761">
                  <c:v>-0.02</c:v>
                </c:pt>
                <c:pt idx="762">
                  <c:v>0.15</c:v>
                </c:pt>
                <c:pt idx="763">
                  <c:v>0.08</c:v>
                </c:pt>
                <c:pt idx="764">
                  <c:v>0.12</c:v>
                </c:pt>
                <c:pt idx="765">
                  <c:v>0.26</c:v>
                </c:pt>
                <c:pt idx="766">
                  <c:v>0.21</c:v>
                </c:pt>
                <c:pt idx="767">
                  <c:v>0.3</c:v>
                </c:pt>
                <c:pt idx="768">
                  <c:v>0.33</c:v>
                </c:pt>
                <c:pt idx="769">
                  <c:v>0.21</c:v>
                </c:pt>
                <c:pt idx="770">
                  <c:v>0.27</c:v>
                </c:pt>
                <c:pt idx="771">
                  <c:v>0.17</c:v>
                </c:pt>
                <c:pt idx="772">
                  <c:v>0.24</c:v>
                </c:pt>
                <c:pt idx="773">
                  <c:v>0.26</c:v>
                </c:pt>
                <c:pt idx="774">
                  <c:v>0.26</c:v>
                </c:pt>
                <c:pt idx="775">
                  <c:v>0.21</c:v>
                </c:pt>
                <c:pt idx="776">
                  <c:v>0.31</c:v>
                </c:pt>
                <c:pt idx="777">
                  <c:v>0.25</c:v>
                </c:pt>
                <c:pt idx="778">
                  <c:v>0.1</c:v>
                </c:pt>
                <c:pt idx="779">
                  <c:v>-0.01</c:v>
                </c:pt>
                <c:pt idx="780">
                  <c:v>0.03</c:v>
                </c:pt>
                <c:pt idx="781">
                  <c:v>-0.11</c:v>
                </c:pt>
                <c:pt idx="782">
                  <c:v>0.02</c:v>
                </c:pt>
                <c:pt idx="783">
                  <c:v>0.19</c:v>
                </c:pt>
                <c:pt idx="784">
                  <c:v>0.1</c:v>
                </c:pt>
                <c:pt idx="785">
                  <c:v>0.07</c:v>
                </c:pt>
                <c:pt idx="786">
                  <c:v>0.08</c:v>
                </c:pt>
                <c:pt idx="787">
                  <c:v>0.3</c:v>
                </c:pt>
                <c:pt idx="788">
                  <c:v>0.19</c:v>
                </c:pt>
                <c:pt idx="789">
                  <c:v>0.18</c:v>
                </c:pt>
                <c:pt idx="790">
                  <c:v>0.14</c:v>
                </c:pt>
                <c:pt idx="791">
                  <c:v>-0.11</c:v>
                </c:pt>
                <c:pt idx="792">
                  <c:v>0.22</c:v>
                </c:pt>
                <c:pt idx="793">
                  <c:v>0.1</c:v>
                </c:pt>
                <c:pt idx="794">
                  <c:v>-0.04</c:v>
                </c:pt>
                <c:pt idx="795">
                  <c:v>0.06</c:v>
                </c:pt>
                <c:pt idx="796">
                  <c:v>-0.12</c:v>
                </c:pt>
                <c:pt idx="797">
                  <c:v>-0.15</c:v>
                </c:pt>
                <c:pt idx="798">
                  <c:v>-0.07</c:v>
                </c:pt>
                <c:pt idx="799">
                  <c:v>-0.09</c:v>
                </c:pt>
                <c:pt idx="800">
                  <c:v>-0.04</c:v>
                </c:pt>
                <c:pt idx="801">
                  <c:v>-0.07</c:v>
                </c:pt>
                <c:pt idx="802">
                  <c:v>-0.04</c:v>
                </c:pt>
                <c:pt idx="803">
                  <c:v>-0.3</c:v>
                </c:pt>
                <c:pt idx="804">
                  <c:v>-0.21</c:v>
                </c:pt>
                <c:pt idx="805">
                  <c:v>-0.11</c:v>
                </c:pt>
                <c:pt idx="806">
                  <c:v>-0.01</c:v>
                </c:pt>
                <c:pt idx="807">
                  <c:v>0.01</c:v>
                </c:pt>
                <c:pt idx="808">
                  <c:v>-0.04</c:v>
                </c:pt>
                <c:pt idx="809">
                  <c:v>-0.01</c:v>
                </c:pt>
                <c:pt idx="810">
                  <c:v>-0.03</c:v>
                </c:pt>
                <c:pt idx="811">
                  <c:v>-0.05</c:v>
                </c:pt>
                <c:pt idx="812">
                  <c:v>-0.09</c:v>
                </c:pt>
                <c:pt idx="813">
                  <c:v>0.08</c:v>
                </c:pt>
                <c:pt idx="814">
                  <c:v>0.01</c:v>
                </c:pt>
                <c:pt idx="815">
                  <c:v>-0.1</c:v>
                </c:pt>
                <c:pt idx="816">
                  <c:v>0.09</c:v>
                </c:pt>
                <c:pt idx="817">
                  <c:v>-0.1</c:v>
                </c:pt>
                <c:pt idx="818">
                  <c:v>-0.19</c:v>
                </c:pt>
                <c:pt idx="819">
                  <c:v>-0.07</c:v>
                </c:pt>
                <c:pt idx="820">
                  <c:v>0.05</c:v>
                </c:pt>
                <c:pt idx="821">
                  <c:v>-0.03</c:v>
                </c:pt>
                <c:pt idx="822">
                  <c:v>-0.06</c:v>
                </c:pt>
                <c:pt idx="823">
                  <c:v>-0.06</c:v>
                </c:pt>
                <c:pt idx="824">
                  <c:v>-0.1</c:v>
                </c:pt>
                <c:pt idx="825">
                  <c:v>-0.07</c:v>
                </c:pt>
                <c:pt idx="826">
                  <c:v>-0.08</c:v>
                </c:pt>
                <c:pt idx="827">
                  <c:v>-0.11</c:v>
                </c:pt>
                <c:pt idx="828">
                  <c:v>0.13</c:v>
                </c:pt>
                <c:pt idx="829">
                  <c:v>-0.15</c:v>
                </c:pt>
                <c:pt idx="830">
                  <c:v>-0.08</c:v>
                </c:pt>
                <c:pt idx="831">
                  <c:v>-0.02</c:v>
                </c:pt>
                <c:pt idx="832">
                  <c:v>-0.04</c:v>
                </c:pt>
                <c:pt idx="833">
                  <c:v>-0.16</c:v>
                </c:pt>
                <c:pt idx="834">
                  <c:v>-0.1</c:v>
                </c:pt>
                <c:pt idx="835">
                  <c:v>-0.03</c:v>
                </c:pt>
                <c:pt idx="836">
                  <c:v>-0.1</c:v>
                </c:pt>
                <c:pt idx="837">
                  <c:v>-0.06</c:v>
                </c:pt>
                <c:pt idx="838">
                  <c:v>-0.06</c:v>
                </c:pt>
                <c:pt idx="839">
                  <c:v>-0.21</c:v>
                </c:pt>
                <c:pt idx="840">
                  <c:v>-0.29</c:v>
                </c:pt>
                <c:pt idx="841">
                  <c:v>-0.25</c:v>
                </c:pt>
                <c:pt idx="842">
                  <c:v>-0.08</c:v>
                </c:pt>
                <c:pt idx="843">
                  <c:v>-0.16</c:v>
                </c:pt>
                <c:pt idx="844">
                  <c:v>-0.05</c:v>
                </c:pt>
                <c:pt idx="845">
                  <c:v>-0.07</c:v>
                </c:pt>
                <c:pt idx="846">
                  <c:v>-0.13</c:v>
                </c:pt>
                <c:pt idx="847">
                  <c:v>-0.15</c:v>
                </c:pt>
                <c:pt idx="848">
                  <c:v>-0.1</c:v>
                </c:pt>
                <c:pt idx="849">
                  <c:v>-0.16</c:v>
                </c:pt>
                <c:pt idx="850">
                  <c:v>-0.35</c:v>
                </c:pt>
                <c:pt idx="851">
                  <c:v>-0.17</c:v>
                </c:pt>
                <c:pt idx="852">
                  <c:v>-0.27</c:v>
                </c:pt>
                <c:pt idx="853">
                  <c:v>-0.39</c:v>
                </c:pt>
                <c:pt idx="854">
                  <c:v>-0.16</c:v>
                </c:pt>
                <c:pt idx="855">
                  <c:v>-0.08</c:v>
                </c:pt>
                <c:pt idx="856">
                  <c:v>0.08</c:v>
                </c:pt>
                <c:pt idx="857">
                  <c:v>0.05</c:v>
                </c:pt>
                <c:pt idx="858">
                  <c:v>0.12</c:v>
                </c:pt>
                <c:pt idx="859">
                  <c:v>0.12</c:v>
                </c:pt>
                <c:pt idx="860">
                  <c:v>0.14</c:v>
                </c:pt>
                <c:pt idx="861">
                  <c:v>0.12</c:v>
                </c:pt>
                <c:pt idx="862">
                  <c:v>0.02</c:v>
                </c:pt>
                <c:pt idx="863">
                  <c:v>0.2</c:v>
                </c:pt>
                <c:pt idx="864">
                  <c:v>0.15</c:v>
                </c:pt>
                <c:pt idx="865">
                  <c:v>0.09</c:v>
                </c:pt>
                <c:pt idx="866">
                  <c:v>-0.04</c:v>
                </c:pt>
                <c:pt idx="867">
                  <c:v>0.08</c:v>
                </c:pt>
                <c:pt idx="868">
                  <c:v>0.07</c:v>
                </c:pt>
                <c:pt idx="869">
                  <c:v>0.06</c:v>
                </c:pt>
                <c:pt idx="870">
                  <c:v>0.09</c:v>
                </c:pt>
                <c:pt idx="871">
                  <c:v>0.06</c:v>
                </c:pt>
                <c:pt idx="872">
                  <c:v>0.09</c:v>
                </c:pt>
                <c:pt idx="873">
                  <c:v>-0.02</c:v>
                </c:pt>
                <c:pt idx="874">
                  <c:v>-0.18</c:v>
                </c:pt>
                <c:pt idx="875">
                  <c:v>0.0</c:v>
                </c:pt>
                <c:pt idx="876">
                  <c:v>0.12</c:v>
                </c:pt>
                <c:pt idx="877">
                  <c:v>0.19</c:v>
                </c:pt>
                <c:pt idx="878">
                  <c:v>0.18</c:v>
                </c:pt>
                <c:pt idx="879">
                  <c:v>0.21</c:v>
                </c:pt>
                <c:pt idx="880">
                  <c:v>0.15</c:v>
                </c:pt>
                <c:pt idx="881">
                  <c:v>0.13</c:v>
                </c:pt>
                <c:pt idx="882">
                  <c:v>0.07</c:v>
                </c:pt>
                <c:pt idx="883">
                  <c:v>0.1</c:v>
                </c:pt>
                <c:pt idx="884">
                  <c:v>0.08</c:v>
                </c:pt>
                <c:pt idx="885">
                  <c:v>0.09</c:v>
                </c:pt>
                <c:pt idx="886">
                  <c:v>-0.03</c:v>
                </c:pt>
                <c:pt idx="887">
                  <c:v>0.08</c:v>
                </c:pt>
                <c:pt idx="888">
                  <c:v>-0.2</c:v>
                </c:pt>
                <c:pt idx="889">
                  <c:v>-0.08</c:v>
                </c:pt>
                <c:pt idx="890">
                  <c:v>-0.1</c:v>
                </c:pt>
                <c:pt idx="891">
                  <c:v>-0.15</c:v>
                </c:pt>
                <c:pt idx="892">
                  <c:v>-0.18</c:v>
                </c:pt>
                <c:pt idx="893">
                  <c:v>-0.09</c:v>
                </c:pt>
                <c:pt idx="894">
                  <c:v>-0.11</c:v>
                </c:pt>
                <c:pt idx="895">
                  <c:v>-0.08</c:v>
                </c:pt>
                <c:pt idx="896">
                  <c:v>-0.03</c:v>
                </c:pt>
                <c:pt idx="897">
                  <c:v>-0.04</c:v>
                </c:pt>
                <c:pt idx="898">
                  <c:v>0.06</c:v>
                </c:pt>
                <c:pt idx="899">
                  <c:v>-0.17</c:v>
                </c:pt>
                <c:pt idx="900">
                  <c:v>0.12</c:v>
                </c:pt>
                <c:pt idx="901">
                  <c:v>-0.1</c:v>
                </c:pt>
                <c:pt idx="902">
                  <c:v>-0.28</c:v>
                </c:pt>
                <c:pt idx="903">
                  <c:v>-0.22</c:v>
                </c:pt>
                <c:pt idx="904">
                  <c:v>-0.13</c:v>
                </c:pt>
                <c:pt idx="905">
                  <c:v>-0.08</c:v>
                </c:pt>
                <c:pt idx="906">
                  <c:v>-0.08</c:v>
                </c:pt>
                <c:pt idx="907">
                  <c:v>0.01</c:v>
                </c:pt>
                <c:pt idx="908">
                  <c:v>-0.06</c:v>
                </c:pt>
                <c:pt idx="909">
                  <c:v>-0.1</c:v>
                </c:pt>
                <c:pt idx="910">
                  <c:v>-0.21</c:v>
                </c:pt>
                <c:pt idx="911">
                  <c:v>-0.25</c:v>
                </c:pt>
                <c:pt idx="912">
                  <c:v>-0.17</c:v>
                </c:pt>
                <c:pt idx="913">
                  <c:v>-0.24</c:v>
                </c:pt>
                <c:pt idx="914">
                  <c:v>-0.16</c:v>
                </c:pt>
                <c:pt idx="915">
                  <c:v>-0.25</c:v>
                </c:pt>
                <c:pt idx="916">
                  <c:v>-0.2</c:v>
                </c:pt>
                <c:pt idx="917">
                  <c:v>-0.13</c:v>
                </c:pt>
                <c:pt idx="918">
                  <c:v>-0.12</c:v>
                </c:pt>
                <c:pt idx="919">
                  <c:v>-0.18</c:v>
                </c:pt>
                <c:pt idx="920">
                  <c:v>-0.22</c:v>
                </c:pt>
                <c:pt idx="921">
                  <c:v>-0.18</c:v>
                </c:pt>
                <c:pt idx="922">
                  <c:v>-0.13</c:v>
                </c:pt>
                <c:pt idx="923">
                  <c:v>-0.14</c:v>
                </c:pt>
                <c:pt idx="924">
                  <c:v>-0.09</c:v>
                </c:pt>
                <c:pt idx="925">
                  <c:v>-0.1</c:v>
                </c:pt>
                <c:pt idx="926">
                  <c:v>-0.07</c:v>
                </c:pt>
                <c:pt idx="927">
                  <c:v>0.0</c:v>
                </c:pt>
                <c:pt idx="928">
                  <c:v>0.12</c:v>
                </c:pt>
                <c:pt idx="929">
                  <c:v>0.16</c:v>
                </c:pt>
                <c:pt idx="930">
                  <c:v>0.08</c:v>
                </c:pt>
                <c:pt idx="931">
                  <c:v>0.15</c:v>
                </c:pt>
                <c:pt idx="932">
                  <c:v>0.1</c:v>
                </c:pt>
                <c:pt idx="933">
                  <c:v>0.03</c:v>
                </c:pt>
                <c:pt idx="934">
                  <c:v>0.15</c:v>
                </c:pt>
                <c:pt idx="935">
                  <c:v>0.25</c:v>
                </c:pt>
                <c:pt idx="936">
                  <c:v>0.31</c:v>
                </c:pt>
                <c:pt idx="937">
                  <c:v>0.24</c:v>
                </c:pt>
                <c:pt idx="938">
                  <c:v>0.13</c:v>
                </c:pt>
                <c:pt idx="939">
                  <c:v>0.11</c:v>
                </c:pt>
                <c:pt idx="940">
                  <c:v>0.1</c:v>
                </c:pt>
                <c:pt idx="941">
                  <c:v>0.05</c:v>
                </c:pt>
                <c:pt idx="942">
                  <c:v>0.07</c:v>
                </c:pt>
                <c:pt idx="943">
                  <c:v>0.05</c:v>
                </c:pt>
                <c:pt idx="944">
                  <c:v>0.01</c:v>
                </c:pt>
                <c:pt idx="945">
                  <c:v>0.04</c:v>
                </c:pt>
                <c:pt idx="946">
                  <c:v>0.12</c:v>
                </c:pt>
                <c:pt idx="947">
                  <c:v>0.16</c:v>
                </c:pt>
                <c:pt idx="948">
                  <c:v>0.15</c:v>
                </c:pt>
                <c:pt idx="949">
                  <c:v>0.08</c:v>
                </c:pt>
                <c:pt idx="950">
                  <c:v>0.19</c:v>
                </c:pt>
                <c:pt idx="951">
                  <c:v>0.12</c:v>
                </c:pt>
                <c:pt idx="952">
                  <c:v>0.04</c:v>
                </c:pt>
                <c:pt idx="953">
                  <c:v>0.1</c:v>
                </c:pt>
                <c:pt idx="954">
                  <c:v>0.08</c:v>
                </c:pt>
                <c:pt idx="955">
                  <c:v>0.07</c:v>
                </c:pt>
                <c:pt idx="956">
                  <c:v>0.11</c:v>
                </c:pt>
                <c:pt idx="957">
                  <c:v>-0.01</c:v>
                </c:pt>
                <c:pt idx="958">
                  <c:v>-0.06</c:v>
                </c:pt>
                <c:pt idx="959">
                  <c:v>0.0</c:v>
                </c:pt>
                <c:pt idx="960">
                  <c:v>0.01</c:v>
                </c:pt>
                <c:pt idx="961">
                  <c:v>0.19</c:v>
                </c:pt>
                <c:pt idx="962">
                  <c:v>-0.21</c:v>
                </c:pt>
                <c:pt idx="963">
                  <c:v>-0.08</c:v>
                </c:pt>
                <c:pt idx="964">
                  <c:v>-0.09</c:v>
                </c:pt>
                <c:pt idx="965">
                  <c:v>0.08</c:v>
                </c:pt>
                <c:pt idx="966">
                  <c:v>0.03</c:v>
                </c:pt>
                <c:pt idx="967">
                  <c:v>0.05</c:v>
                </c:pt>
                <c:pt idx="968">
                  <c:v>0.08</c:v>
                </c:pt>
                <c:pt idx="969">
                  <c:v>0.05</c:v>
                </c:pt>
                <c:pt idx="970">
                  <c:v>-0.03</c:v>
                </c:pt>
                <c:pt idx="971">
                  <c:v>0.22</c:v>
                </c:pt>
                <c:pt idx="972">
                  <c:v>0.12</c:v>
                </c:pt>
                <c:pt idx="973">
                  <c:v>0.19</c:v>
                </c:pt>
                <c:pt idx="974">
                  <c:v>0.17</c:v>
                </c:pt>
                <c:pt idx="975">
                  <c:v>0.14</c:v>
                </c:pt>
                <c:pt idx="976">
                  <c:v>0.18</c:v>
                </c:pt>
                <c:pt idx="977">
                  <c:v>0.17</c:v>
                </c:pt>
                <c:pt idx="978">
                  <c:v>0.08</c:v>
                </c:pt>
                <c:pt idx="979">
                  <c:v>0.08</c:v>
                </c:pt>
                <c:pt idx="980">
                  <c:v>0.03</c:v>
                </c:pt>
                <c:pt idx="981">
                  <c:v>0.0</c:v>
                </c:pt>
                <c:pt idx="982">
                  <c:v>0.05</c:v>
                </c:pt>
                <c:pt idx="983">
                  <c:v>0.0</c:v>
                </c:pt>
                <c:pt idx="984">
                  <c:v>0.15</c:v>
                </c:pt>
                <c:pt idx="985">
                  <c:v>0.2</c:v>
                </c:pt>
                <c:pt idx="986">
                  <c:v>0.14</c:v>
                </c:pt>
                <c:pt idx="987">
                  <c:v>0.11</c:v>
                </c:pt>
                <c:pt idx="988">
                  <c:v>0.09</c:v>
                </c:pt>
                <c:pt idx="989">
                  <c:v>0.08</c:v>
                </c:pt>
                <c:pt idx="990">
                  <c:v>0.14</c:v>
                </c:pt>
                <c:pt idx="991">
                  <c:v>0.1</c:v>
                </c:pt>
                <c:pt idx="992">
                  <c:v>0.11</c:v>
                </c:pt>
                <c:pt idx="993">
                  <c:v>0.13</c:v>
                </c:pt>
                <c:pt idx="994">
                  <c:v>0.14</c:v>
                </c:pt>
                <c:pt idx="995">
                  <c:v>0.14</c:v>
                </c:pt>
                <c:pt idx="996">
                  <c:v>0.08</c:v>
                </c:pt>
                <c:pt idx="997">
                  <c:v>0.3</c:v>
                </c:pt>
                <c:pt idx="998">
                  <c:v>0.01</c:v>
                </c:pt>
                <c:pt idx="999">
                  <c:v>0.01</c:v>
                </c:pt>
                <c:pt idx="1000">
                  <c:v>0.05</c:v>
                </c:pt>
                <c:pt idx="1001">
                  <c:v>0.08</c:v>
                </c:pt>
                <c:pt idx="1002">
                  <c:v>0.18</c:v>
                </c:pt>
                <c:pt idx="1003">
                  <c:v>0.19</c:v>
                </c:pt>
                <c:pt idx="1004">
                  <c:v>0.2</c:v>
                </c:pt>
                <c:pt idx="1005">
                  <c:v>0.27</c:v>
                </c:pt>
                <c:pt idx="1006">
                  <c:v>0.24</c:v>
                </c:pt>
                <c:pt idx="1007">
                  <c:v>0.12</c:v>
                </c:pt>
                <c:pt idx="1008">
                  <c:v>0.07</c:v>
                </c:pt>
                <c:pt idx="1009">
                  <c:v>-0.08</c:v>
                </c:pt>
                <c:pt idx="1010">
                  <c:v>-0.11</c:v>
                </c:pt>
                <c:pt idx="1011">
                  <c:v>-0.16</c:v>
                </c:pt>
                <c:pt idx="1012">
                  <c:v>-0.07</c:v>
                </c:pt>
                <c:pt idx="1013">
                  <c:v>-0.06</c:v>
                </c:pt>
                <c:pt idx="1014">
                  <c:v>-0.08</c:v>
                </c:pt>
                <c:pt idx="1015">
                  <c:v>-0.14</c:v>
                </c:pt>
                <c:pt idx="1016">
                  <c:v>-0.18</c:v>
                </c:pt>
                <c:pt idx="1017">
                  <c:v>-0.23</c:v>
                </c:pt>
                <c:pt idx="1018">
                  <c:v>-0.16</c:v>
                </c:pt>
                <c:pt idx="1019">
                  <c:v>-0.22</c:v>
                </c:pt>
                <c:pt idx="1020">
                  <c:v>-0.03</c:v>
                </c:pt>
                <c:pt idx="1021">
                  <c:v>-0.16</c:v>
                </c:pt>
                <c:pt idx="1022">
                  <c:v>-0.07</c:v>
                </c:pt>
                <c:pt idx="1023">
                  <c:v>-0.16</c:v>
                </c:pt>
                <c:pt idx="1024">
                  <c:v>-0.04</c:v>
                </c:pt>
                <c:pt idx="1025">
                  <c:v>-0.02</c:v>
                </c:pt>
                <c:pt idx="1026">
                  <c:v>-0.06</c:v>
                </c:pt>
                <c:pt idx="1027">
                  <c:v>-0.04</c:v>
                </c:pt>
                <c:pt idx="1028">
                  <c:v>-0.04</c:v>
                </c:pt>
                <c:pt idx="1029">
                  <c:v>0.03</c:v>
                </c:pt>
                <c:pt idx="1030">
                  <c:v>-0.07</c:v>
                </c:pt>
                <c:pt idx="1031">
                  <c:v>0.02</c:v>
                </c:pt>
                <c:pt idx="1032">
                  <c:v>-0.02</c:v>
                </c:pt>
                <c:pt idx="1033">
                  <c:v>-0.01</c:v>
                </c:pt>
                <c:pt idx="1034">
                  <c:v>0.04</c:v>
                </c:pt>
                <c:pt idx="1035">
                  <c:v>-0.06</c:v>
                </c:pt>
                <c:pt idx="1036">
                  <c:v>-0.02</c:v>
                </c:pt>
                <c:pt idx="1037">
                  <c:v>0.07</c:v>
                </c:pt>
                <c:pt idx="1038">
                  <c:v>0.08</c:v>
                </c:pt>
                <c:pt idx="1039">
                  <c:v>0.04</c:v>
                </c:pt>
                <c:pt idx="1040">
                  <c:v>0.05</c:v>
                </c:pt>
                <c:pt idx="1041">
                  <c:v>-0.02</c:v>
                </c:pt>
                <c:pt idx="1042">
                  <c:v>-0.01</c:v>
                </c:pt>
                <c:pt idx="1043">
                  <c:v>-0.09</c:v>
                </c:pt>
                <c:pt idx="1044">
                  <c:v>-0.07</c:v>
                </c:pt>
                <c:pt idx="1045">
                  <c:v>-0.12</c:v>
                </c:pt>
                <c:pt idx="1046">
                  <c:v>0.05</c:v>
                </c:pt>
                <c:pt idx="1047">
                  <c:v>0.05</c:v>
                </c:pt>
                <c:pt idx="1048">
                  <c:v>0.16</c:v>
                </c:pt>
                <c:pt idx="1049">
                  <c:v>0.0</c:v>
                </c:pt>
                <c:pt idx="1050">
                  <c:v>0.01</c:v>
                </c:pt>
                <c:pt idx="1051">
                  <c:v>0.01</c:v>
                </c:pt>
                <c:pt idx="1052">
                  <c:v>-0.02</c:v>
                </c:pt>
                <c:pt idx="1053">
                  <c:v>0.17</c:v>
                </c:pt>
                <c:pt idx="1054">
                  <c:v>0.0</c:v>
                </c:pt>
                <c:pt idx="1055">
                  <c:v>0.0</c:v>
                </c:pt>
                <c:pt idx="1056">
                  <c:v>-0.15</c:v>
                </c:pt>
                <c:pt idx="1057">
                  <c:v>-0.08</c:v>
                </c:pt>
                <c:pt idx="1058">
                  <c:v>0.21</c:v>
                </c:pt>
                <c:pt idx="1059">
                  <c:v>-0.03</c:v>
                </c:pt>
                <c:pt idx="1060">
                  <c:v>-0.06</c:v>
                </c:pt>
                <c:pt idx="1061">
                  <c:v>0.02</c:v>
                </c:pt>
                <c:pt idx="1062">
                  <c:v>0.02</c:v>
                </c:pt>
                <c:pt idx="1063">
                  <c:v>0.02</c:v>
                </c:pt>
                <c:pt idx="1064">
                  <c:v>0.02</c:v>
                </c:pt>
                <c:pt idx="1065">
                  <c:v>0.07</c:v>
                </c:pt>
                <c:pt idx="1066">
                  <c:v>0.04</c:v>
                </c:pt>
                <c:pt idx="1067">
                  <c:v>-0.01</c:v>
                </c:pt>
                <c:pt idx="1068">
                  <c:v>-0.11</c:v>
                </c:pt>
                <c:pt idx="1069">
                  <c:v>-0.08</c:v>
                </c:pt>
                <c:pt idx="1070">
                  <c:v>0.13</c:v>
                </c:pt>
                <c:pt idx="1071">
                  <c:v>0.19</c:v>
                </c:pt>
                <c:pt idx="1072">
                  <c:v>0.16</c:v>
                </c:pt>
                <c:pt idx="1073">
                  <c:v>0.09</c:v>
                </c:pt>
                <c:pt idx="1074">
                  <c:v>0.11</c:v>
                </c:pt>
                <c:pt idx="1075">
                  <c:v>0.11</c:v>
                </c:pt>
                <c:pt idx="1076">
                  <c:v>0.1</c:v>
                </c:pt>
                <c:pt idx="1077">
                  <c:v>0.11</c:v>
                </c:pt>
                <c:pt idx="1078">
                  <c:v>0.24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475272"/>
        <c:axId val="-2063658216"/>
      </c:scatterChart>
      <c:valAx>
        <c:axId val="1787475272"/>
        <c:scaling>
          <c:orientation val="minMax"/>
          <c:max val="2020.0"/>
          <c:min val="188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Georgia" panose="02040502050405020303" pitchFamily="18" charset="0"/>
              </a:defRPr>
            </a:pPr>
            <a:endParaRPr lang="en-US"/>
          </a:p>
        </c:txPr>
        <c:crossAx val="-2063658216"/>
        <c:crosses val="autoZero"/>
        <c:crossBetween val="midCat"/>
      </c:valAx>
      <c:valAx>
        <c:axId val="-2063658216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Georgia" panose="02040502050405020303" pitchFamily="18" charset="0"/>
              </a:defRPr>
            </a:pPr>
            <a:endParaRPr lang="en-US"/>
          </a:p>
        </c:txPr>
        <c:crossAx val="1787475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32019593807"/>
          <c:y val="0.0295775356847517"/>
          <c:w val="0.83588586186085"/>
          <c:h val="0.940844928630497"/>
        </c:manualLayout>
      </c:layout>
      <c:scatterChart>
        <c:scatterStyle val="lineMarker"/>
        <c:varyColors val="0"/>
        <c:ser>
          <c:idx val="0"/>
          <c:order val="0"/>
          <c:tx>
            <c:v>UAH-TLT</c:v>
          </c:tx>
          <c:spPr>
            <a:ln w="952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'[uah 12-2014.xlsx]uah 12-2014'!$B$2:$B$434</c:f>
              <c:numCache>
                <c:formatCode>0.00</c:formatCode>
                <c:ptCount val="433"/>
                <c:pt idx="0">
                  <c:v>1978.958333333333</c:v>
                </c:pt>
                <c:pt idx="1">
                  <c:v>1979.041666666667</c:v>
                </c:pt>
                <c:pt idx="2">
                  <c:v>1979.125</c:v>
                </c:pt>
                <c:pt idx="3">
                  <c:v>1979.208333333333</c:v>
                </c:pt>
                <c:pt idx="4">
                  <c:v>1979.291666666666</c:v>
                </c:pt>
                <c:pt idx="5">
                  <c:v>1979.374999999999</c:v>
                </c:pt>
                <c:pt idx="6">
                  <c:v>1979.458333333333</c:v>
                </c:pt>
                <c:pt idx="7">
                  <c:v>1979.541666666666</c:v>
                </c:pt>
                <c:pt idx="8">
                  <c:v>1979.624999999999</c:v>
                </c:pt>
                <c:pt idx="9">
                  <c:v>1979.708333333333</c:v>
                </c:pt>
                <c:pt idx="10">
                  <c:v>1979.791666666666</c:v>
                </c:pt>
                <c:pt idx="11">
                  <c:v>1979.874999999999</c:v>
                </c:pt>
                <c:pt idx="12">
                  <c:v>1979.958333333332</c:v>
                </c:pt>
                <c:pt idx="13">
                  <c:v>1980.041666666666</c:v>
                </c:pt>
                <c:pt idx="14">
                  <c:v>1980.124999999999</c:v>
                </c:pt>
                <c:pt idx="15">
                  <c:v>1980.208333333332</c:v>
                </c:pt>
                <c:pt idx="16">
                  <c:v>1980.291666666666</c:v>
                </c:pt>
                <c:pt idx="17">
                  <c:v>1980.374999999998</c:v>
                </c:pt>
                <c:pt idx="18">
                  <c:v>1980.458333333332</c:v>
                </c:pt>
                <c:pt idx="19">
                  <c:v>1980.541666666665</c:v>
                </c:pt>
                <c:pt idx="20">
                  <c:v>1980.624999999998</c:v>
                </c:pt>
                <c:pt idx="21">
                  <c:v>1980.708333333331</c:v>
                </c:pt>
                <c:pt idx="22">
                  <c:v>1980.791666666665</c:v>
                </c:pt>
                <c:pt idx="23">
                  <c:v>1980.874999999998</c:v>
                </c:pt>
                <c:pt idx="24">
                  <c:v>1980.958333333331</c:v>
                </c:pt>
                <c:pt idx="25">
                  <c:v>1981.041666666665</c:v>
                </c:pt>
                <c:pt idx="26">
                  <c:v>1981.124999999998</c:v>
                </c:pt>
                <c:pt idx="27">
                  <c:v>1981.208333333331</c:v>
                </c:pt>
                <c:pt idx="28">
                  <c:v>1981.291666666665</c:v>
                </c:pt>
                <c:pt idx="29">
                  <c:v>1981.374999999997</c:v>
                </c:pt>
                <c:pt idx="30">
                  <c:v>1981.458333333331</c:v>
                </c:pt>
                <c:pt idx="31">
                  <c:v>1981.541666666664</c:v>
                </c:pt>
                <c:pt idx="32">
                  <c:v>1981.624999999997</c:v>
                </c:pt>
                <c:pt idx="33">
                  <c:v>1981.708333333331</c:v>
                </c:pt>
                <c:pt idx="34">
                  <c:v>1981.791666666664</c:v>
                </c:pt>
                <c:pt idx="35">
                  <c:v>1981.874999999997</c:v>
                </c:pt>
                <c:pt idx="36">
                  <c:v>1981.95833333333</c:v>
                </c:pt>
                <c:pt idx="37">
                  <c:v>1982.041666666664</c:v>
                </c:pt>
                <c:pt idx="38">
                  <c:v>1982.124999999997</c:v>
                </c:pt>
                <c:pt idx="39">
                  <c:v>1982.20833333333</c:v>
                </c:pt>
                <c:pt idx="40">
                  <c:v>1982.291666666664</c:v>
                </c:pt>
                <c:pt idx="41">
                  <c:v>1982.374999999997</c:v>
                </c:pt>
                <c:pt idx="42">
                  <c:v>1982.45833333333</c:v>
                </c:pt>
                <c:pt idx="43">
                  <c:v>1982.541666666663</c:v>
                </c:pt>
                <c:pt idx="44">
                  <c:v>1982.624999999996</c:v>
                </c:pt>
                <c:pt idx="45">
                  <c:v>1982.70833333333</c:v>
                </c:pt>
                <c:pt idx="46">
                  <c:v>1982.791666666663</c:v>
                </c:pt>
                <c:pt idx="47">
                  <c:v>1982.874999999996</c:v>
                </c:pt>
                <c:pt idx="48">
                  <c:v>1982.95833333333</c:v>
                </c:pt>
                <c:pt idx="49">
                  <c:v>1983.041666666663</c:v>
                </c:pt>
                <c:pt idx="50">
                  <c:v>1983.124999999996</c:v>
                </c:pt>
                <c:pt idx="51">
                  <c:v>1983.208333333329</c:v>
                </c:pt>
                <c:pt idx="52">
                  <c:v>1983.291666666663</c:v>
                </c:pt>
                <c:pt idx="53">
                  <c:v>1983.374999999996</c:v>
                </c:pt>
                <c:pt idx="54">
                  <c:v>1983.458333333329</c:v>
                </c:pt>
                <c:pt idx="55">
                  <c:v>1983.541666666663</c:v>
                </c:pt>
                <c:pt idx="56">
                  <c:v>1983.624999999995</c:v>
                </c:pt>
                <c:pt idx="57">
                  <c:v>1983.708333333329</c:v>
                </c:pt>
                <c:pt idx="58">
                  <c:v>1983.791666666662</c:v>
                </c:pt>
                <c:pt idx="59">
                  <c:v>1983.874999999995</c:v>
                </c:pt>
                <c:pt idx="60">
                  <c:v>1983.958333333328</c:v>
                </c:pt>
                <c:pt idx="61">
                  <c:v>1984.041666666662</c:v>
                </c:pt>
                <c:pt idx="62">
                  <c:v>1984.124999999995</c:v>
                </c:pt>
                <c:pt idx="63">
                  <c:v>1984.208333333328</c:v>
                </c:pt>
                <c:pt idx="64">
                  <c:v>1984.291666666662</c:v>
                </c:pt>
                <c:pt idx="65">
                  <c:v>1984.374999999995</c:v>
                </c:pt>
                <c:pt idx="66">
                  <c:v>1984.458333333328</c:v>
                </c:pt>
                <c:pt idx="67">
                  <c:v>1984.541666666662</c:v>
                </c:pt>
                <c:pt idx="68">
                  <c:v>1984.624999999995</c:v>
                </c:pt>
                <c:pt idx="69">
                  <c:v>1984.708333333328</c:v>
                </c:pt>
                <c:pt idx="70">
                  <c:v>1984.791666666661</c:v>
                </c:pt>
                <c:pt idx="71">
                  <c:v>1984.874999999994</c:v>
                </c:pt>
                <c:pt idx="72">
                  <c:v>1984.958333333328</c:v>
                </c:pt>
                <c:pt idx="73">
                  <c:v>1985.041666666661</c:v>
                </c:pt>
                <c:pt idx="74">
                  <c:v>1985.124999999994</c:v>
                </c:pt>
                <c:pt idx="75">
                  <c:v>1985.208333333328</c:v>
                </c:pt>
                <c:pt idx="76">
                  <c:v>1985.291666666661</c:v>
                </c:pt>
                <c:pt idx="77">
                  <c:v>1985.374999999994</c:v>
                </c:pt>
                <c:pt idx="78">
                  <c:v>1985.458333333327</c:v>
                </c:pt>
                <c:pt idx="79">
                  <c:v>1985.541666666661</c:v>
                </c:pt>
                <c:pt idx="80">
                  <c:v>1985.624999999994</c:v>
                </c:pt>
                <c:pt idx="81">
                  <c:v>1985.708333333327</c:v>
                </c:pt>
                <c:pt idx="82">
                  <c:v>1985.791666666661</c:v>
                </c:pt>
                <c:pt idx="83">
                  <c:v>1985.874999999993</c:v>
                </c:pt>
                <c:pt idx="84">
                  <c:v>1985.958333333327</c:v>
                </c:pt>
                <c:pt idx="85">
                  <c:v>1986.04166666666</c:v>
                </c:pt>
                <c:pt idx="86">
                  <c:v>1986.124999999993</c:v>
                </c:pt>
                <c:pt idx="87">
                  <c:v>1986.208333333326</c:v>
                </c:pt>
                <c:pt idx="88">
                  <c:v>1986.29166666666</c:v>
                </c:pt>
                <c:pt idx="89">
                  <c:v>1986.374999999993</c:v>
                </c:pt>
                <c:pt idx="90">
                  <c:v>1986.458333333326</c:v>
                </c:pt>
                <c:pt idx="91">
                  <c:v>1986.54166666666</c:v>
                </c:pt>
                <c:pt idx="92">
                  <c:v>1986.624999999993</c:v>
                </c:pt>
                <c:pt idx="93">
                  <c:v>1986.708333333326</c:v>
                </c:pt>
                <c:pt idx="94">
                  <c:v>1986.79166666666</c:v>
                </c:pt>
                <c:pt idx="95">
                  <c:v>1986.874999999992</c:v>
                </c:pt>
                <c:pt idx="96">
                  <c:v>1986.958333333326</c:v>
                </c:pt>
                <c:pt idx="97">
                  <c:v>1987.041666666659</c:v>
                </c:pt>
                <c:pt idx="98">
                  <c:v>1987.124999999992</c:v>
                </c:pt>
                <c:pt idx="99">
                  <c:v>1987.208333333326</c:v>
                </c:pt>
                <c:pt idx="100">
                  <c:v>1987.29166666666</c:v>
                </c:pt>
                <c:pt idx="101">
                  <c:v>1987.374999999992</c:v>
                </c:pt>
                <c:pt idx="102">
                  <c:v>1987.458333333325</c:v>
                </c:pt>
                <c:pt idx="103">
                  <c:v>1987.54166666666</c:v>
                </c:pt>
                <c:pt idx="104">
                  <c:v>1987.624999999992</c:v>
                </c:pt>
                <c:pt idx="105">
                  <c:v>1987.708333333325</c:v>
                </c:pt>
                <c:pt idx="106">
                  <c:v>1987.791666666659</c:v>
                </c:pt>
                <c:pt idx="107">
                  <c:v>1987.874999999992</c:v>
                </c:pt>
                <c:pt idx="108">
                  <c:v>1987.958333333325</c:v>
                </c:pt>
                <c:pt idx="109">
                  <c:v>1988.041666666658</c:v>
                </c:pt>
                <c:pt idx="110">
                  <c:v>1988.124999999991</c:v>
                </c:pt>
                <c:pt idx="111">
                  <c:v>1988.208333333325</c:v>
                </c:pt>
                <c:pt idx="112">
                  <c:v>1988.291666666658</c:v>
                </c:pt>
                <c:pt idx="113">
                  <c:v>1988.374999999991</c:v>
                </c:pt>
                <c:pt idx="114">
                  <c:v>1988.458333333325</c:v>
                </c:pt>
                <c:pt idx="115">
                  <c:v>1988.541666666658</c:v>
                </c:pt>
                <c:pt idx="116">
                  <c:v>1988.624999999991</c:v>
                </c:pt>
                <c:pt idx="117">
                  <c:v>1988.708333333324</c:v>
                </c:pt>
                <c:pt idx="118">
                  <c:v>1988.791666666658</c:v>
                </c:pt>
                <c:pt idx="119">
                  <c:v>1988.874999999991</c:v>
                </c:pt>
                <c:pt idx="120">
                  <c:v>1988.958333333324</c:v>
                </c:pt>
                <c:pt idx="121">
                  <c:v>1989.041666666658</c:v>
                </c:pt>
                <c:pt idx="122">
                  <c:v>1989.12499999999</c:v>
                </c:pt>
                <c:pt idx="123">
                  <c:v>1989.208333333324</c:v>
                </c:pt>
                <c:pt idx="124">
                  <c:v>1989.291666666657</c:v>
                </c:pt>
                <c:pt idx="125">
                  <c:v>1989.37499999999</c:v>
                </c:pt>
                <c:pt idx="126">
                  <c:v>1989.458333333323</c:v>
                </c:pt>
                <c:pt idx="127">
                  <c:v>1989.541666666657</c:v>
                </c:pt>
                <c:pt idx="128">
                  <c:v>1989.62499999999</c:v>
                </c:pt>
                <c:pt idx="129">
                  <c:v>1989.708333333323</c:v>
                </c:pt>
                <c:pt idx="130">
                  <c:v>1989.791666666657</c:v>
                </c:pt>
                <c:pt idx="131">
                  <c:v>1989.87499999999</c:v>
                </c:pt>
                <c:pt idx="132">
                  <c:v>1989.958333333323</c:v>
                </c:pt>
                <c:pt idx="133">
                  <c:v>1990.041666666657</c:v>
                </c:pt>
                <c:pt idx="134">
                  <c:v>1990.12499999999</c:v>
                </c:pt>
                <c:pt idx="135">
                  <c:v>1990.208333333323</c:v>
                </c:pt>
                <c:pt idx="136">
                  <c:v>1990.291666666656</c:v>
                </c:pt>
                <c:pt idx="137">
                  <c:v>1990.374999999989</c:v>
                </c:pt>
                <c:pt idx="138">
                  <c:v>1990.458333333323</c:v>
                </c:pt>
                <c:pt idx="139">
                  <c:v>1990.541666666656</c:v>
                </c:pt>
                <c:pt idx="140">
                  <c:v>1990.624999999989</c:v>
                </c:pt>
                <c:pt idx="141">
                  <c:v>1990.708333333323</c:v>
                </c:pt>
                <c:pt idx="142">
                  <c:v>1990.791666666656</c:v>
                </c:pt>
                <c:pt idx="143">
                  <c:v>1990.874999999989</c:v>
                </c:pt>
                <c:pt idx="144">
                  <c:v>1990.958333333322</c:v>
                </c:pt>
                <c:pt idx="145">
                  <c:v>1991.041666666656</c:v>
                </c:pt>
                <c:pt idx="146">
                  <c:v>1991.124999999989</c:v>
                </c:pt>
                <c:pt idx="147">
                  <c:v>1991.208333333322</c:v>
                </c:pt>
                <c:pt idx="148">
                  <c:v>1991.291666666656</c:v>
                </c:pt>
                <c:pt idx="149">
                  <c:v>1991.374999999988</c:v>
                </c:pt>
                <c:pt idx="150">
                  <c:v>1991.458333333322</c:v>
                </c:pt>
                <c:pt idx="151">
                  <c:v>1991.541666666655</c:v>
                </c:pt>
                <c:pt idx="152">
                  <c:v>1991.624999999988</c:v>
                </c:pt>
                <c:pt idx="153">
                  <c:v>1991.708333333321</c:v>
                </c:pt>
                <c:pt idx="154">
                  <c:v>1991.791666666655</c:v>
                </c:pt>
                <c:pt idx="155">
                  <c:v>1991.874999999988</c:v>
                </c:pt>
                <c:pt idx="156">
                  <c:v>1991.958333333321</c:v>
                </c:pt>
                <c:pt idx="157">
                  <c:v>1992.041666666655</c:v>
                </c:pt>
                <c:pt idx="158">
                  <c:v>1992.124999999988</c:v>
                </c:pt>
                <c:pt idx="159">
                  <c:v>1992.208333333321</c:v>
                </c:pt>
                <c:pt idx="160">
                  <c:v>1992.291666666655</c:v>
                </c:pt>
                <c:pt idx="161">
                  <c:v>1992.374999999987</c:v>
                </c:pt>
                <c:pt idx="162">
                  <c:v>1992.458333333321</c:v>
                </c:pt>
                <c:pt idx="163">
                  <c:v>1992.541666666654</c:v>
                </c:pt>
                <c:pt idx="164">
                  <c:v>1992.624999999987</c:v>
                </c:pt>
                <c:pt idx="165">
                  <c:v>1992.708333333321</c:v>
                </c:pt>
                <c:pt idx="166">
                  <c:v>1992.791666666654</c:v>
                </c:pt>
                <c:pt idx="167">
                  <c:v>1992.874999999987</c:v>
                </c:pt>
                <c:pt idx="168">
                  <c:v>1992.95833333332</c:v>
                </c:pt>
                <c:pt idx="169">
                  <c:v>1993.041666666654</c:v>
                </c:pt>
                <c:pt idx="170">
                  <c:v>1993.124999999987</c:v>
                </c:pt>
                <c:pt idx="171">
                  <c:v>1993.20833333332</c:v>
                </c:pt>
                <c:pt idx="172">
                  <c:v>1993.291666666654</c:v>
                </c:pt>
                <c:pt idx="173">
                  <c:v>1993.374999999987</c:v>
                </c:pt>
                <c:pt idx="174">
                  <c:v>1993.45833333332</c:v>
                </c:pt>
                <c:pt idx="175">
                  <c:v>1993.541666666653</c:v>
                </c:pt>
                <c:pt idx="176">
                  <c:v>1993.624999999986</c:v>
                </c:pt>
                <c:pt idx="177">
                  <c:v>1993.70833333332</c:v>
                </c:pt>
                <c:pt idx="178">
                  <c:v>1993.791666666653</c:v>
                </c:pt>
                <c:pt idx="179">
                  <c:v>1993.874999999986</c:v>
                </c:pt>
                <c:pt idx="180">
                  <c:v>1993.95833333332</c:v>
                </c:pt>
                <c:pt idx="181">
                  <c:v>1994.041666666653</c:v>
                </c:pt>
                <c:pt idx="182">
                  <c:v>1994.124999999986</c:v>
                </c:pt>
                <c:pt idx="183">
                  <c:v>1994.208333333319</c:v>
                </c:pt>
                <c:pt idx="184">
                  <c:v>1994.291666666653</c:v>
                </c:pt>
                <c:pt idx="185">
                  <c:v>1994.374999999986</c:v>
                </c:pt>
                <c:pt idx="186">
                  <c:v>1994.458333333319</c:v>
                </c:pt>
                <c:pt idx="187">
                  <c:v>1994.541666666653</c:v>
                </c:pt>
                <c:pt idx="188">
                  <c:v>1994.624999999985</c:v>
                </c:pt>
                <c:pt idx="189">
                  <c:v>1994.708333333319</c:v>
                </c:pt>
                <c:pt idx="190">
                  <c:v>1994.791666666652</c:v>
                </c:pt>
                <c:pt idx="191">
                  <c:v>1994.874999999985</c:v>
                </c:pt>
                <c:pt idx="192">
                  <c:v>1994.958333333318</c:v>
                </c:pt>
                <c:pt idx="193">
                  <c:v>1995.041666666652</c:v>
                </c:pt>
                <c:pt idx="194">
                  <c:v>1995.124999999985</c:v>
                </c:pt>
                <c:pt idx="195">
                  <c:v>1995.208333333318</c:v>
                </c:pt>
                <c:pt idx="196">
                  <c:v>1995.291666666652</c:v>
                </c:pt>
                <c:pt idx="197">
                  <c:v>1995.374999999985</c:v>
                </c:pt>
                <c:pt idx="198">
                  <c:v>1995.458333333318</c:v>
                </c:pt>
                <c:pt idx="199">
                  <c:v>1995.541666666652</c:v>
                </c:pt>
                <c:pt idx="200">
                  <c:v>1995.624999999985</c:v>
                </c:pt>
                <c:pt idx="201">
                  <c:v>1995.708333333318</c:v>
                </c:pt>
                <c:pt idx="202">
                  <c:v>1995.791666666651</c:v>
                </c:pt>
                <c:pt idx="203">
                  <c:v>1995.874999999984</c:v>
                </c:pt>
                <c:pt idx="204">
                  <c:v>1995.958333333318</c:v>
                </c:pt>
                <c:pt idx="205">
                  <c:v>1996.041666666651</c:v>
                </c:pt>
                <c:pt idx="206">
                  <c:v>1996.124999999984</c:v>
                </c:pt>
                <c:pt idx="207">
                  <c:v>1996.208333333318</c:v>
                </c:pt>
                <c:pt idx="208">
                  <c:v>1996.291666666651</c:v>
                </c:pt>
                <c:pt idx="209">
                  <c:v>1996.374999999984</c:v>
                </c:pt>
                <c:pt idx="210">
                  <c:v>1996.458333333317</c:v>
                </c:pt>
                <c:pt idx="211">
                  <c:v>1996.541666666651</c:v>
                </c:pt>
                <c:pt idx="212">
                  <c:v>1996.624999999984</c:v>
                </c:pt>
                <c:pt idx="213">
                  <c:v>1996.708333333317</c:v>
                </c:pt>
                <c:pt idx="214">
                  <c:v>1996.791666666651</c:v>
                </c:pt>
                <c:pt idx="215">
                  <c:v>1996.874999999983</c:v>
                </c:pt>
                <c:pt idx="216">
                  <c:v>1996.958333333317</c:v>
                </c:pt>
                <c:pt idx="217">
                  <c:v>1997.04166666665</c:v>
                </c:pt>
                <c:pt idx="218">
                  <c:v>1997.124999999983</c:v>
                </c:pt>
                <c:pt idx="219">
                  <c:v>1997.208333333316</c:v>
                </c:pt>
                <c:pt idx="220">
                  <c:v>1997.29166666665</c:v>
                </c:pt>
                <c:pt idx="221">
                  <c:v>1997.374999999983</c:v>
                </c:pt>
                <c:pt idx="222">
                  <c:v>1997.458333333316</c:v>
                </c:pt>
                <c:pt idx="223">
                  <c:v>1997.54166666665</c:v>
                </c:pt>
                <c:pt idx="224">
                  <c:v>1997.624999999983</c:v>
                </c:pt>
                <c:pt idx="225">
                  <c:v>1997.708333333316</c:v>
                </c:pt>
                <c:pt idx="226">
                  <c:v>1997.79166666665</c:v>
                </c:pt>
                <c:pt idx="227">
                  <c:v>1997.874999999982</c:v>
                </c:pt>
                <c:pt idx="228">
                  <c:v>1997.958333333316</c:v>
                </c:pt>
                <c:pt idx="229">
                  <c:v>1998.041666666649</c:v>
                </c:pt>
                <c:pt idx="230">
                  <c:v>1998.124999999982</c:v>
                </c:pt>
                <c:pt idx="231">
                  <c:v>1998.208333333316</c:v>
                </c:pt>
                <c:pt idx="232">
                  <c:v>1998.29166666665</c:v>
                </c:pt>
                <c:pt idx="233">
                  <c:v>1998.374999999982</c:v>
                </c:pt>
                <c:pt idx="234">
                  <c:v>1998.458333333315</c:v>
                </c:pt>
                <c:pt idx="235">
                  <c:v>1998.54166666665</c:v>
                </c:pt>
                <c:pt idx="236">
                  <c:v>1998.624999999982</c:v>
                </c:pt>
                <c:pt idx="237">
                  <c:v>1998.708333333315</c:v>
                </c:pt>
                <c:pt idx="238">
                  <c:v>1998.791666666649</c:v>
                </c:pt>
                <c:pt idx="239">
                  <c:v>1998.874999999982</c:v>
                </c:pt>
                <c:pt idx="240">
                  <c:v>1998.958333333315</c:v>
                </c:pt>
                <c:pt idx="241">
                  <c:v>1999.041666666648</c:v>
                </c:pt>
                <c:pt idx="242">
                  <c:v>1999.124999999981</c:v>
                </c:pt>
                <c:pt idx="243">
                  <c:v>1999.208333333315</c:v>
                </c:pt>
                <c:pt idx="244">
                  <c:v>1999.291666666648</c:v>
                </c:pt>
                <c:pt idx="245">
                  <c:v>1999.374999999981</c:v>
                </c:pt>
                <c:pt idx="246">
                  <c:v>1999.458333333315</c:v>
                </c:pt>
                <c:pt idx="247">
                  <c:v>1999.541666666648</c:v>
                </c:pt>
                <c:pt idx="248">
                  <c:v>1999.624999999981</c:v>
                </c:pt>
                <c:pt idx="249">
                  <c:v>1999.708333333314</c:v>
                </c:pt>
                <c:pt idx="250">
                  <c:v>1999.791666666648</c:v>
                </c:pt>
                <c:pt idx="251">
                  <c:v>1999.874999999981</c:v>
                </c:pt>
                <c:pt idx="252">
                  <c:v>1999.958333333314</c:v>
                </c:pt>
                <c:pt idx="253">
                  <c:v>2000.041666666648</c:v>
                </c:pt>
                <c:pt idx="254">
                  <c:v>2000.12499999998</c:v>
                </c:pt>
                <c:pt idx="255">
                  <c:v>2000.208333333314</c:v>
                </c:pt>
                <c:pt idx="256">
                  <c:v>2000.291666666647</c:v>
                </c:pt>
                <c:pt idx="257">
                  <c:v>2000.37499999998</c:v>
                </c:pt>
                <c:pt idx="258">
                  <c:v>2000.458333333313</c:v>
                </c:pt>
                <c:pt idx="259">
                  <c:v>2000.541666666647</c:v>
                </c:pt>
                <c:pt idx="260">
                  <c:v>2000.62499999998</c:v>
                </c:pt>
                <c:pt idx="261">
                  <c:v>2000.708333333313</c:v>
                </c:pt>
                <c:pt idx="262">
                  <c:v>2000.791666666647</c:v>
                </c:pt>
                <c:pt idx="263">
                  <c:v>2000.87499999998</c:v>
                </c:pt>
                <c:pt idx="264">
                  <c:v>2000.958333333313</c:v>
                </c:pt>
                <c:pt idx="265">
                  <c:v>2001.041666666647</c:v>
                </c:pt>
                <c:pt idx="266">
                  <c:v>2001.12499999998</c:v>
                </c:pt>
                <c:pt idx="267">
                  <c:v>2001.208333333313</c:v>
                </c:pt>
                <c:pt idx="268">
                  <c:v>2001.291666666646</c:v>
                </c:pt>
                <c:pt idx="269">
                  <c:v>2001.374999999979</c:v>
                </c:pt>
                <c:pt idx="270">
                  <c:v>2001.458333333313</c:v>
                </c:pt>
                <c:pt idx="271">
                  <c:v>2001.541666666646</c:v>
                </c:pt>
                <c:pt idx="272">
                  <c:v>2001.624999999979</c:v>
                </c:pt>
                <c:pt idx="273">
                  <c:v>2001.708333333313</c:v>
                </c:pt>
                <c:pt idx="274">
                  <c:v>2001.791666666646</c:v>
                </c:pt>
                <c:pt idx="275">
                  <c:v>2001.874999999979</c:v>
                </c:pt>
                <c:pt idx="276">
                  <c:v>2001.958333333312</c:v>
                </c:pt>
                <c:pt idx="277">
                  <c:v>2002.041666666646</c:v>
                </c:pt>
                <c:pt idx="278">
                  <c:v>2002.124999999979</c:v>
                </c:pt>
                <c:pt idx="279">
                  <c:v>2002.208333333312</c:v>
                </c:pt>
                <c:pt idx="280">
                  <c:v>2002.291666666646</c:v>
                </c:pt>
                <c:pt idx="281">
                  <c:v>2002.374999999978</c:v>
                </c:pt>
                <c:pt idx="282">
                  <c:v>2002.458333333312</c:v>
                </c:pt>
                <c:pt idx="283">
                  <c:v>2002.541666666645</c:v>
                </c:pt>
                <c:pt idx="284">
                  <c:v>2002.624999999978</c:v>
                </c:pt>
                <c:pt idx="285">
                  <c:v>2002.708333333311</c:v>
                </c:pt>
                <c:pt idx="286">
                  <c:v>2002.791666666645</c:v>
                </c:pt>
                <c:pt idx="287">
                  <c:v>2002.874999999978</c:v>
                </c:pt>
                <c:pt idx="288">
                  <c:v>2002.958333333311</c:v>
                </c:pt>
                <c:pt idx="289">
                  <c:v>2003.041666666645</c:v>
                </c:pt>
                <c:pt idx="290">
                  <c:v>2003.124999999978</c:v>
                </c:pt>
                <c:pt idx="291">
                  <c:v>2003.208333333311</c:v>
                </c:pt>
                <c:pt idx="292">
                  <c:v>2003.291666666645</c:v>
                </c:pt>
                <c:pt idx="293">
                  <c:v>2003.374999999977</c:v>
                </c:pt>
                <c:pt idx="294">
                  <c:v>2003.458333333311</c:v>
                </c:pt>
                <c:pt idx="295">
                  <c:v>2003.541666666644</c:v>
                </c:pt>
                <c:pt idx="296">
                  <c:v>2003.624999999977</c:v>
                </c:pt>
                <c:pt idx="297">
                  <c:v>2003.708333333311</c:v>
                </c:pt>
                <c:pt idx="298">
                  <c:v>2003.791666666644</c:v>
                </c:pt>
                <c:pt idx="299">
                  <c:v>2003.874999999977</c:v>
                </c:pt>
                <c:pt idx="300">
                  <c:v>2003.95833333331</c:v>
                </c:pt>
                <c:pt idx="301">
                  <c:v>2004.041666666644</c:v>
                </c:pt>
                <c:pt idx="302">
                  <c:v>2004.124999999977</c:v>
                </c:pt>
                <c:pt idx="303">
                  <c:v>2004.20833333331</c:v>
                </c:pt>
                <c:pt idx="304">
                  <c:v>2004.291666666644</c:v>
                </c:pt>
                <c:pt idx="305">
                  <c:v>2004.374999999977</c:v>
                </c:pt>
                <c:pt idx="306">
                  <c:v>2004.45833333331</c:v>
                </c:pt>
                <c:pt idx="307">
                  <c:v>2004.541666666643</c:v>
                </c:pt>
                <c:pt idx="308">
                  <c:v>2004.624999999976</c:v>
                </c:pt>
                <c:pt idx="309">
                  <c:v>2004.70833333331</c:v>
                </c:pt>
                <c:pt idx="310">
                  <c:v>2004.791666666643</c:v>
                </c:pt>
                <c:pt idx="311">
                  <c:v>2004.874999999976</c:v>
                </c:pt>
                <c:pt idx="312">
                  <c:v>2004.95833333331</c:v>
                </c:pt>
                <c:pt idx="313">
                  <c:v>2005.041666666643</c:v>
                </c:pt>
                <c:pt idx="314">
                  <c:v>2005.124999999976</c:v>
                </c:pt>
                <c:pt idx="315">
                  <c:v>2005.208333333309</c:v>
                </c:pt>
                <c:pt idx="316">
                  <c:v>2005.291666666643</c:v>
                </c:pt>
                <c:pt idx="317">
                  <c:v>2005.374999999976</c:v>
                </c:pt>
                <c:pt idx="318">
                  <c:v>2005.458333333309</c:v>
                </c:pt>
                <c:pt idx="319">
                  <c:v>2005.541666666643</c:v>
                </c:pt>
                <c:pt idx="320">
                  <c:v>2005.624999999975</c:v>
                </c:pt>
                <c:pt idx="321">
                  <c:v>2005.708333333309</c:v>
                </c:pt>
                <c:pt idx="322">
                  <c:v>2005.791666666642</c:v>
                </c:pt>
                <c:pt idx="323">
                  <c:v>2005.874999999975</c:v>
                </c:pt>
                <c:pt idx="324">
                  <c:v>2005.958333333308</c:v>
                </c:pt>
                <c:pt idx="325">
                  <c:v>2006.041666666642</c:v>
                </c:pt>
                <c:pt idx="326">
                  <c:v>2006.124999999975</c:v>
                </c:pt>
                <c:pt idx="327">
                  <c:v>2006.208333333308</c:v>
                </c:pt>
                <c:pt idx="328">
                  <c:v>2006.291666666642</c:v>
                </c:pt>
                <c:pt idx="329">
                  <c:v>2006.374999999975</c:v>
                </c:pt>
                <c:pt idx="330">
                  <c:v>2006.458333333308</c:v>
                </c:pt>
                <c:pt idx="331">
                  <c:v>2006.541666666642</c:v>
                </c:pt>
                <c:pt idx="332">
                  <c:v>2006.624999999975</c:v>
                </c:pt>
                <c:pt idx="333">
                  <c:v>2006.708333333308</c:v>
                </c:pt>
                <c:pt idx="334">
                  <c:v>2006.791666666641</c:v>
                </c:pt>
                <c:pt idx="335">
                  <c:v>2006.874999999974</c:v>
                </c:pt>
                <c:pt idx="336">
                  <c:v>2006.958333333308</c:v>
                </c:pt>
                <c:pt idx="337">
                  <c:v>2007.041666666641</c:v>
                </c:pt>
                <c:pt idx="338">
                  <c:v>2007.124999999974</c:v>
                </c:pt>
                <c:pt idx="339">
                  <c:v>2007.208333333308</c:v>
                </c:pt>
                <c:pt idx="340">
                  <c:v>2007.291666666641</c:v>
                </c:pt>
                <c:pt idx="341">
                  <c:v>2007.374999999974</c:v>
                </c:pt>
                <c:pt idx="342">
                  <c:v>2007.458333333307</c:v>
                </c:pt>
                <c:pt idx="343">
                  <c:v>2007.541666666641</c:v>
                </c:pt>
                <c:pt idx="344">
                  <c:v>2007.624999999974</c:v>
                </c:pt>
                <c:pt idx="345">
                  <c:v>2007.708333333307</c:v>
                </c:pt>
                <c:pt idx="346">
                  <c:v>2007.791666666641</c:v>
                </c:pt>
                <c:pt idx="347">
                  <c:v>2007.874999999973</c:v>
                </c:pt>
                <c:pt idx="348">
                  <c:v>2007.958333333307</c:v>
                </c:pt>
                <c:pt idx="349">
                  <c:v>2008.04166666664</c:v>
                </c:pt>
                <c:pt idx="350">
                  <c:v>2008.124999999973</c:v>
                </c:pt>
                <c:pt idx="351">
                  <c:v>2008.208333333306</c:v>
                </c:pt>
                <c:pt idx="352">
                  <c:v>2008.29166666664</c:v>
                </c:pt>
                <c:pt idx="353">
                  <c:v>2008.374999999973</c:v>
                </c:pt>
                <c:pt idx="354">
                  <c:v>2008.458333333306</c:v>
                </c:pt>
                <c:pt idx="355">
                  <c:v>2008.54166666664</c:v>
                </c:pt>
                <c:pt idx="356">
                  <c:v>2008.624999999973</c:v>
                </c:pt>
                <c:pt idx="357">
                  <c:v>2008.708333333306</c:v>
                </c:pt>
                <c:pt idx="358">
                  <c:v>2008.79166666664</c:v>
                </c:pt>
                <c:pt idx="359">
                  <c:v>2008.874999999972</c:v>
                </c:pt>
                <c:pt idx="360">
                  <c:v>2008.958333333306</c:v>
                </c:pt>
                <c:pt idx="361">
                  <c:v>2009.041666666639</c:v>
                </c:pt>
                <c:pt idx="362">
                  <c:v>2009.124999999972</c:v>
                </c:pt>
                <c:pt idx="363">
                  <c:v>2009.208333333306</c:v>
                </c:pt>
                <c:pt idx="364">
                  <c:v>2009.29166666664</c:v>
                </c:pt>
                <c:pt idx="365">
                  <c:v>2009.374999999972</c:v>
                </c:pt>
                <c:pt idx="366">
                  <c:v>2009.458333333305</c:v>
                </c:pt>
                <c:pt idx="367">
                  <c:v>2009.54166666664</c:v>
                </c:pt>
                <c:pt idx="368">
                  <c:v>2009.624999999972</c:v>
                </c:pt>
                <c:pt idx="369">
                  <c:v>2009.708333333305</c:v>
                </c:pt>
                <c:pt idx="370">
                  <c:v>2009.791666666639</c:v>
                </c:pt>
                <c:pt idx="371">
                  <c:v>2009.874999999972</c:v>
                </c:pt>
                <c:pt idx="372">
                  <c:v>2009.958333333305</c:v>
                </c:pt>
                <c:pt idx="373">
                  <c:v>2010.041666666638</c:v>
                </c:pt>
                <c:pt idx="374">
                  <c:v>2010.124999999971</c:v>
                </c:pt>
                <c:pt idx="375">
                  <c:v>2010.208333333305</c:v>
                </c:pt>
                <c:pt idx="376">
                  <c:v>2010.291666666638</c:v>
                </c:pt>
                <c:pt idx="377">
                  <c:v>2010.374999999971</c:v>
                </c:pt>
                <c:pt idx="378">
                  <c:v>2010.458333333305</c:v>
                </c:pt>
                <c:pt idx="379">
                  <c:v>2010.541666666638</c:v>
                </c:pt>
                <c:pt idx="380">
                  <c:v>2010.624999999971</c:v>
                </c:pt>
                <c:pt idx="381">
                  <c:v>2010.708333333304</c:v>
                </c:pt>
                <c:pt idx="382">
                  <c:v>2010.791666666638</c:v>
                </c:pt>
                <c:pt idx="383">
                  <c:v>2010.874999999971</c:v>
                </c:pt>
                <c:pt idx="384">
                  <c:v>2010.958333333304</c:v>
                </c:pt>
                <c:pt idx="385">
                  <c:v>2011.041666666638</c:v>
                </c:pt>
                <c:pt idx="386">
                  <c:v>2011.12499999997</c:v>
                </c:pt>
                <c:pt idx="387">
                  <c:v>2011.208333333304</c:v>
                </c:pt>
                <c:pt idx="388">
                  <c:v>2011.291666666637</c:v>
                </c:pt>
                <c:pt idx="389">
                  <c:v>2011.37499999997</c:v>
                </c:pt>
                <c:pt idx="390">
                  <c:v>2011.458333333303</c:v>
                </c:pt>
                <c:pt idx="391">
                  <c:v>2011.541666666637</c:v>
                </c:pt>
                <c:pt idx="392">
                  <c:v>2011.62499999997</c:v>
                </c:pt>
                <c:pt idx="393">
                  <c:v>2011.708333333303</c:v>
                </c:pt>
                <c:pt idx="394">
                  <c:v>2011.791666666637</c:v>
                </c:pt>
                <c:pt idx="395">
                  <c:v>2011.87499999997</c:v>
                </c:pt>
                <c:pt idx="396">
                  <c:v>2011.958333333303</c:v>
                </c:pt>
                <c:pt idx="397">
                  <c:v>2012.041666666637</c:v>
                </c:pt>
                <c:pt idx="398">
                  <c:v>2012.12499999997</c:v>
                </c:pt>
                <c:pt idx="399">
                  <c:v>2012.208333333303</c:v>
                </c:pt>
                <c:pt idx="400">
                  <c:v>2012.291666666636</c:v>
                </c:pt>
                <c:pt idx="401">
                  <c:v>2012.374999999969</c:v>
                </c:pt>
                <c:pt idx="402">
                  <c:v>2012.458333333303</c:v>
                </c:pt>
                <c:pt idx="403">
                  <c:v>2012.541666666636</c:v>
                </c:pt>
                <c:pt idx="404">
                  <c:v>2012.624999999969</c:v>
                </c:pt>
                <c:pt idx="405">
                  <c:v>2012.708333333303</c:v>
                </c:pt>
                <c:pt idx="406">
                  <c:v>2012.791666666636</c:v>
                </c:pt>
                <c:pt idx="407">
                  <c:v>2012.874999999969</c:v>
                </c:pt>
                <c:pt idx="408">
                  <c:v>2012.958333333302</c:v>
                </c:pt>
                <c:pt idx="409">
                  <c:v>2013.041666666636</c:v>
                </c:pt>
                <c:pt idx="410">
                  <c:v>2013.124999999969</c:v>
                </c:pt>
                <c:pt idx="411">
                  <c:v>2013.208333333302</c:v>
                </c:pt>
                <c:pt idx="412">
                  <c:v>2013.291666666636</c:v>
                </c:pt>
                <c:pt idx="413">
                  <c:v>2013.374999999968</c:v>
                </c:pt>
                <c:pt idx="414">
                  <c:v>2013.458333333302</c:v>
                </c:pt>
                <c:pt idx="415">
                  <c:v>2013.541666666635</c:v>
                </c:pt>
                <c:pt idx="416">
                  <c:v>2013.624999999968</c:v>
                </c:pt>
                <c:pt idx="417">
                  <c:v>2013.708333333301</c:v>
                </c:pt>
                <c:pt idx="418">
                  <c:v>2013.791666666635</c:v>
                </c:pt>
                <c:pt idx="419">
                  <c:v>2013.874999999968</c:v>
                </c:pt>
                <c:pt idx="420">
                  <c:v>2013.958333333301</c:v>
                </c:pt>
                <c:pt idx="421">
                  <c:v>2014.041666666635</c:v>
                </c:pt>
                <c:pt idx="422">
                  <c:v>2014.124999999968</c:v>
                </c:pt>
                <c:pt idx="423">
                  <c:v>2014.208333333301</c:v>
                </c:pt>
                <c:pt idx="424">
                  <c:v>2014.291666666635</c:v>
                </c:pt>
                <c:pt idx="425">
                  <c:v>2014.374999999967</c:v>
                </c:pt>
                <c:pt idx="426">
                  <c:v>2014.458333333301</c:v>
                </c:pt>
                <c:pt idx="427">
                  <c:v>2014.541666666634</c:v>
                </c:pt>
                <c:pt idx="428">
                  <c:v>2014.624999999967</c:v>
                </c:pt>
                <c:pt idx="429">
                  <c:v>2014.708333333301</c:v>
                </c:pt>
                <c:pt idx="430">
                  <c:v>2014.791666666634</c:v>
                </c:pt>
                <c:pt idx="431">
                  <c:v>2014.874999999967</c:v>
                </c:pt>
                <c:pt idx="432">
                  <c:v>2014.9583333333</c:v>
                </c:pt>
              </c:numCache>
            </c:numRef>
          </c:xVal>
          <c:yVal>
            <c:numRef>
              <c:f>'[uah 12-2014.xlsx]uah 12-2014'!$D$2:$D$434</c:f>
              <c:numCache>
                <c:formatCode>General</c:formatCode>
                <c:ptCount val="433"/>
                <c:pt idx="0">
                  <c:v>-0.28</c:v>
                </c:pt>
                <c:pt idx="1">
                  <c:v>-0.25</c:v>
                </c:pt>
                <c:pt idx="2">
                  <c:v>-0.26</c:v>
                </c:pt>
                <c:pt idx="3">
                  <c:v>-0.26</c:v>
                </c:pt>
                <c:pt idx="4">
                  <c:v>-0.28</c:v>
                </c:pt>
                <c:pt idx="5">
                  <c:v>-0.25</c:v>
                </c:pt>
                <c:pt idx="6">
                  <c:v>-0.2</c:v>
                </c:pt>
                <c:pt idx="7">
                  <c:v>-0.12</c:v>
                </c:pt>
                <c:pt idx="8">
                  <c:v>-0.24</c:v>
                </c:pt>
                <c:pt idx="9">
                  <c:v>-0.1</c:v>
                </c:pt>
                <c:pt idx="10">
                  <c:v>0.01</c:v>
                </c:pt>
                <c:pt idx="11">
                  <c:v>-0.11</c:v>
                </c:pt>
                <c:pt idx="12">
                  <c:v>0.02</c:v>
                </c:pt>
                <c:pt idx="13">
                  <c:v>-0.08</c:v>
                </c:pt>
                <c:pt idx="14">
                  <c:v>0.01</c:v>
                </c:pt>
                <c:pt idx="15">
                  <c:v>-0.1</c:v>
                </c:pt>
                <c:pt idx="16">
                  <c:v>0.04</c:v>
                </c:pt>
                <c:pt idx="17">
                  <c:v>0.08</c:v>
                </c:pt>
                <c:pt idx="18">
                  <c:v>0.04</c:v>
                </c:pt>
                <c:pt idx="19">
                  <c:v>0.0</c:v>
                </c:pt>
                <c:pt idx="20">
                  <c:v>0.05</c:v>
                </c:pt>
                <c:pt idx="21">
                  <c:v>0.07</c:v>
                </c:pt>
                <c:pt idx="22">
                  <c:v>-0.03</c:v>
                </c:pt>
                <c:pt idx="23">
                  <c:v>0.0</c:v>
                </c:pt>
                <c:pt idx="24">
                  <c:v>-0.16</c:v>
                </c:pt>
                <c:pt idx="25">
                  <c:v>0.02</c:v>
                </c:pt>
                <c:pt idx="26">
                  <c:v>0.06</c:v>
                </c:pt>
                <c:pt idx="27">
                  <c:v>0.02</c:v>
                </c:pt>
                <c:pt idx="28">
                  <c:v>-0.11</c:v>
                </c:pt>
                <c:pt idx="29">
                  <c:v>-0.03</c:v>
                </c:pt>
                <c:pt idx="30">
                  <c:v>-0.08</c:v>
                </c:pt>
                <c:pt idx="31">
                  <c:v>-0.03</c:v>
                </c:pt>
                <c:pt idx="32">
                  <c:v>-0.02</c:v>
                </c:pt>
                <c:pt idx="33">
                  <c:v>-0.1</c:v>
                </c:pt>
                <c:pt idx="34">
                  <c:v>-0.14</c:v>
                </c:pt>
                <c:pt idx="35">
                  <c:v>-0.13</c:v>
                </c:pt>
                <c:pt idx="36">
                  <c:v>0.04</c:v>
                </c:pt>
                <c:pt idx="37">
                  <c:v>-0.21</c:v>
                </c:pt>
                <c:pt idx="38">
                  <c:v>-0.21</c:v>
                </c:pt>
                <c:pt idx="39">
                  <c:v>-0.36</c:v>
                </c:pt>
                <c:pt idx="40">
                  <c:v>-0.25</c:v>
                </c:pt>
                <c:pt idx="41">
                  <c:v>-0.24</c:v>
                </c:pt>
                <c:pt idx="42">
                  <c:v>-0.16</c:v>
                </c:pt>
                <c:pt idx="43">
                  <c:v>-0.33</c:v>
                </c:pt>
                <c:pt idx="44">
                  <c:v>-0.27</c:v>
                </c:pt>
                <c:pt idx="45">
                  <c:v>-0.27</c:v>
                </c:pt>
                <c:pt idx="46">
                  <c:v>-0.35</c:v>
                </c:pt>
                <c:pt idx="47">
                  <c:v>-0.24</c:v>
                </c:pt>
                <c:pt idx="48">
                  <c:v>-0.1</c:v>
                </c:pt>
                <c:pt idx="49">
                  <c:v>0.02</c:v>
                </c:pt>
                <c:pt idx="50">
                  <c:v>-0.13</c:v>
                </c:pt>
                <c:pt idx="51">
                  <c:v>0.14</c:v>
                </c:pt>
                <c:pt idx="52">
                  <c:v>0.06</c:v>
                </c:pt>
                <c:pt idx="53">
                  <c:v>0.11</c:v>
                </c:pt>
                <c:pt idx="54">
                  <c:v>-0.14</c:v>
                </c:pt>
                <c:pt idx="55">
                  <c:v>0.05</c:v>
                </c:pt>
                <c:pt idx="56">
                  <c:v>-0.02</c:v>
                </c:pt>
                <c:pt idx="57">
                  <c:v>-0.05</c:v>
                </c:pt>
                <c:pt idx="58">
                  <c:v>-0.22</c:v>
                </c:pt>
                <c:pt idx="59">
                  <c:v>-0.16</c:v>
                </c:pt>
                <c:pt idx="60">
                  <c:v>-0.4</c:v>
                </c:pt>
                <c:pt idx="61">
                  <c:v>-0.42</c:v>
                </c:pt>
                <c:pt idx="62">
                  <c:v>-0.3</c:v>
                </c:pt>
                <c:pt idx="63">
                  <c:v>-0.23</c:v>
                </c:pt>
                <c:pt idx="64">
                  <c:v>-0.33</c:v>
                </c:pt>
                <c:pt idx="65">
                  <c:v>-0.12</c:v>
                </c:pt>
                <c:pt idx="66">
                  <c:v>-0.28</c:v>
                </c:pt>
                <c:pt idx="67">
                  <c:v>-0.34</c:v>
                </c:pt>
                <c:pt idx="68">
                  <c:v>-0.28</c:v>
                </c:pt>
                <c:pt idx="69">
                  <c:v>-0.61</c:v>
                </c:pt>
                <c:pt idx="70">
                  <c:v>-0.31</c:v>
                </c:pt>
                <c:pt idx="71">
                  <c:v>-0.53</c:v>
                </c:pt>
                <c:pt idx="72">
                  <c:v>-0.48</c:v>
                </c:pt>
                <c:pt idx="73">
                  <c:v>-0.26</c:v>
                </c:pt>
                <c:pt idx="74">
                  <c:v>-0.32</c:v>
                </c:pt>
                <c:pt idx="75">
                  <c:v>-0.24</c:v>
                </c:pt>
                <c:pt idx="76">
                  <c:v>-0.31</c:v>
                </c:pt>
                <c:pt idx="77">
                  <c:v>-0.33</c:v>
                </c:pt>
                <c:pt idx="78">
                  <c:v>-0.3</c:v>
                </c:pt>
                <c:pt idx="79">
                  <c:v>-0.45</c:v>
                </c:pt>
                <c:pt idx="80">
                  <c:v>-0.28</c:v>
                </c:pt>
                <c:pt idx="81">
                  <c:v>-0.32</c:v>
                </c:pt>
                <c:pt idx="82">
                  <c:v>-0.41</c:v>
                </c:pt>
                <c:pt idx="83">
                  <c:v>-0.26</c:v>
                </c:pt>
                <c:pt idx="84">
                  <c:v>-0.22</c:v>
                </c:pt>
                <c:pt idx="85">
                  <c:v>-0.14</c:v>
                </c:pt>
                <c:pt idx="86">
                  <c:v>-0.27</c:v>
                </c:pt>
                <c:pt idx="87">
                  <c:v>-0.27</c:v>
                </c:pt>
                <c:pt idx="88">
                  <c:v>-0.14</c:v>
                </c:pt>
                <c:pt idx="89">
                  <c:v>-0.13</c:v>
                </c:pt>
                <c:pt idx="90">
                  <c:v>-0.2</c:v>
                </c:pt>
                <c:pt idx="91">
                  <c:v>-0.26</c:v>
                </c:pt>
                <c:pt idx="92">
                  <c:v>-0.31</c:v>
                </c:pt>
                <c:pt idx="93">
                  <c:v>-0.39</c:v>
                </c:pt>
                <c:pt idx="94">
                  <c:v>-0.38</c:v>
                </c:pt>
                <c:pt idx="95">
                  <c:v>-0.23</c:v>
                </c:pt>
                <c:pt idx="96">
                  <c:v>-0.22</c:v>
                </c:pt>
                <c:pt idx="97">
                  <c:v>0.04</c:v>
                </c:pt>
                <c:pt idx="98">
                  <c:v>0.08</c:v>
                </c:pt>
                <c:pt idx="99">
                  <c:v>-0.19</c:v>
                </c:pt>
                <c:pt idx="100">
                  <c:v>0.0</c:v>
                </c:pt>
                <c:pt idx="101">
                  <c:v>-0.13</c:v>
                </c:pt>
                <c:pt idx="102">
                  <c:v>0.09</c:v>
                </c:pt>
                <c:pt idx="103">
                  <c:v>0.04</c:v>
                </c:pt>
                <c:pt idx="104">
                  <c:v>-0.04</c:v>
                </c:pt>
                <c:pt idx="105">
                  <c:v>-0.08</c:v>
                </c:pt>
                <c:pt idx="106">
                  <c:v>0.09</c:v>
                </c:pt>
                <c:pt idx="107">
                  <c:v>-0.02</c:v>
                </c:pt>
                <c:pt idx="108">
                  <c:v>0.27</c:v>
                </c:pt>
                <c:pt idx="109">
                  <c:v>0.17</c:v>
                </c:pt>
                <c:pt idx="110">
                  <c:v>-0.08</c:v>
                </c:pt>
                <c:pt idx="111">
                  <c:v>0.11</c:v>
                </c:pt>
                <c:pt idx="112">
                  <c:v>-0.05</c:v>
                </c:pt>
                <c:pt idx="113">
                  <c:v>0.01</c:v>
                </c:pt>
                <c:pt idx="114">
                  <c:v>0.04</c:v>
                </c:pt>
                <c:pt idx="115">
                  <c:v>0.12</c:v>
                </c:pt>
                <c:pt idx="116">
                  <c:v>0.08</c:v>
                </c:pt>
                <c:pt idx="117">
                  <c:v>0.16</c:v>
                </c:pt>
                <c:pt idx="118">
                  <c:v>0.0</c:v>
                </c:pt>
                <c:pt idx="119">
                  <c:v>-0.19</c:v>
                </c:pt>
                <c:pt idx="120">
                  <c:v>-0.22</c:v>
                </c:pt>
                <c:pt idx="121">
                  <c:v>-0.44</c:v>
                </c:pt>
                <c:pt idx="122">
                  <c:v>-0.29</c:v>
                </c:pt>
                <c:pt idx="123">
                  <c:v>-0.31</c:v>
                </c:pt>
                <c:pt idx="124">
                  <c:v>-0.22</c:v>
                </c:pt>
                <c:pt idx="125">
                  <c:v>-0.3</c:v>
                </c:pt>
                <c:pt idx="126">
                  <c:v>-0.27</c:v>
                </c:pt>
                <c:pt idx="127">
                  <c:v>-0.17</c:v>
                </c:pt>
                <c:pt idx="128">
                  <c:v>-0.14</c:v>
                </c:pt>
                <c:pt idx="129">
                  <c:v>-0.06</c:v>
                </c:pt>
                <c:pt idx="130">
                  <c:v>-0.08</c:v>
                </c:pt>
                <c:pt idx="131">
                  <c:v>-0.18</c:v>
                </c:pt>
                <c:pt idx="132">
                  <c:v>-0.02</c:v>
                </c:pt>
                <c:pt idx="133">
                  <c:v>-0.11</c:v>
                </c:pt>
                <c:pt idx="134">
                  <c:v>-0.24</c:v>
                </c:pt>
                <c:pt idx="135">
                  <c:v>-0.01</c:v>
                </c:pt>
                <c:pt idx="136">
                  <c:v>-0.1</c:v>
                </c:pt>
                <c:pt idx="137">
                  <c:v>0.01</c:v>
                </c:pt>
                <c:pt idx="138">
                  <c:v>0.04</c:v>
                </c:pt>
                <c:pt idx="139">
                  <c:v>-0.03</c:v>
                </c:pt>
                <c:pt idx="140">
                  <c:v>-0.05</c:v>
                </c:pt>
                <c:pt idx="141">
                  <c:v>-0.13</c:v>
                </c:pt>
                <c:pt idx="142">
                  <c:v>0.01</c:v>
                </c:pt>
                <c:pt idx="143">
                  <c:v>0.2</c:v>
                </c:pt>
                <c:pt idx="144">
                  <c:v>0.13</c:v>
                </c:pt>
                <c:pt idx="145">
                  <c:v>0.02</c:v>
                </c:pt>
                <c:pt idx="146">
                  <c:v>0.06</c:v>
                </c:pt>
                <c:pt idx="147">
                  <c:v>0.17</c:v>
                </c:pt>
                <c:pt idx="148">
                  <c:v>0.02</c:v>
                </c:pt>
                <c:pt idx="149">
                  <c:v>0.08</c:v>
                </c:pt>
                <c:pt idx="150">
                  <c:v>0.28</c:v>
                </c:pt>
                <c:pt idx="151">
                  <c:v>0.12</c:v>
                </c:pt>
                <c:pt idx="152">
                  <c:v>0.14</c:v>
                </c:pt>
                <c:pt idx="153">
                  <c:v>-0.05</c:v>
                </c:pt>
                <c:pt idx="154">
                  <c:v>-0.17</c:v>
                </c:pt>
                <c:pt idx="155">
                  <c:v>-0.22</c:v>
                </c:pt>
                <c:pt idx="156">
                  <c:v>-0.21</c:v>
                </c:pt>
                <c:pt idx="157">
                  <c:v>-0.13</c:v>
                </c:pt>
                <c:pt idx="158">
                  <c:v>-0.23</c:v>
                </c:pt>
                <c:pt idx="159">
                  <c:v>-0.12</c:v>
                </c:pt>
                <c:pt idx="160">
                  <c:v>-0.29</c:v>
                </c:pt>
                <c:pt idx="161">
                  <c:v>-0.27</c:v>
                </c:pt>
                <c:pt idx="162">
                  <c:v>-0.25</c:v>
                </c:pt>
                <c:pt idx="163">
                  <c:v>-0.4</c:v>
                </c:pt>
                <c:pt idx="164">
                  <c:v>-0.47</c:v>
                </c:pt>
                <c:pt idx="165">
                  <c:v>-0.47</c:v>
                </c:pt>
                <c:pt idx="166">
                  <c:v>-0.25</c:v>
                </c:pt>
                <c:pt idx="167">
                  <c:v>-0.26</c:v>
                </c:pt>
                <c:pt idx="168">
                  <c:v>-0.31</c:v>
                </c:pt>
                <c:pt idx="169">
                  <c:v>-0.34</c:v>
                </c:pt>
                <c:pt idx="170">
                  <c:v>-0.29</c:v>
                </c:pt>
                <c:pt idx="171">
                  <c:v>-0.46</c:v>
                </c:pt>
                <c:pt idx="172">
                  <c:v>-0.33</c:v>
                </c:pt>
                <c:pt idx="173">
                  <c:v>-0.26</c:v>
                </c:pt>
                <c:pt idx="174">
                  <c:v>-0.11</c:v>
                </c:pt>
                <c:pt idx="175">
                  <c:v>-0.11</c:v>
                </c:pt>
                <c:pt idx="176">
                  <c:v>-0.25</c:v>
                </c:pt>
                <c:pt idx="177">
                  <c:v>-0.41</c:v>
                </c:pt>
                <c:pt idx="178">
                  <c:v>-0.19</c:v>
                </c:pt>
                <c:pt idx="179">
                  <c:v>-0.17</c:v>
                </c:pt>
                <c:pt idx="180">
                  <c:v>-0.01</c:v>
                </c:pt>
                <c:pt idx="181">
                  <c:v>-0.09</c:v>
                </c:pt>
                <c:pt idx="182">
                  <c:v>-0.24</c:v>
                </c:pt>
                <c:pt idx="183">
                  <c:v>-0.24</c:v>
                </c:pt>
                <c:pt idx="184">
                  <c:v>-0.16</c:v>
                </c:pt>
                <c:pt idx="185">
                  <c:v>-0.14</c:v>
                </c:pt>
                <c:pt idx="186">
                  <c:v>0.0</c:v>
                </c:pt>
                <c:pt idx="187">
                  <c:v>-0.03</c:v>
                </c:pt>
                <c:pt idx="188">
                  <c:v>-0.14</c:v>
                </c:pt>
                <c:pt idx="189">
                  <c:v>-0.07</c:v>
                </c:pt>
                <c:pt idx="190">
                  <c:v>-0.25</c:v>
                </c:pt>
                <c:pt idx="191">
                  <c:v>0.03</c:v>
                </c:pt>
                <c:pt idx="192">
                  <c:v>0.03</c:v>
                </c:pt>
                <c:pt idx="193">
                  <c:v>0.02</c:v>
                </c:pt>
                <c:pt idx="194">
                  <c:v>-0.02</c:v>
                </c:pt>
                <c:pt idx="195">
                  <c:v>-0.13</c:v>
                </c:pt>
                <c:pt idx="196">
                  <c:v>0.1</c:v>
                </c:pt>
                <c:pt idx="197">
                  <c:v>-0.02</c:v>
                </c:pt>
                <c:pt idx="198">
                  <c:v>0.07</c:v>
                </c:pt>
                <c:pt idx="199">
                  <c:v>0.03</c:v>
                </c:pt>
                <c:pt idx="200">
                  <c:v>0.2</c:v>
                </c:pt>
                <c:pt idx="201">
                  <c:v>0.11</c:v>
                </c:pt>
                <c:pt idx="202">
                  <c:v>-0.02</c:v>
                </c:pt>
                <c:pt idx="203">
                  <c:v>0.04</c:v>
                </c:pt>
                <c:pt idx="204">
                  <c:v>-0.21</c:v>
                </c:pt>
                <c:pt idx="205">
                  <c:v>-0.19</c:v>
                </c:pt>
                <c:pt idx="206">
                  <c:v>0.0</c:v>
                </c:pt>
                <c:pt idx="207">
                  <c:v>-0.03</c:v>
                </c:pt>
                <c:pt idx="208">
                  <c:v>-0.16</c:v>
                </c:pt>
                <c:pt idx="209">
                  <c:v>-0.2</c:v>
                </c:pt>
                <c:pt idx="210">
                  <c:v>-0.18</c:v>
                </c:pt>
                <c:pt idx="211">
                  <c:v>-0.09</c:v>
                </c:pt>
                <c:pt idx="212">
                  <c:v>0.04</c:v>
                </c:pt>
                <c:pt idx="213">
                  <c:v>0.02</c:v>
                </c:pt>
                <c:pt idx="214">
                  <c:v>-0.04</c:v>
                </c:pt>
                <c:pt idx="215">
                  <c:v>0.01</c:v>
                </c:pt>
                <c:pt idx="216">
                  <c:v>-0.08</c:v>
                </c:pt>
                <c:pt idx="217">
                  <c:v>-0.18</c:v>
                </c:pt>
                <c:pt idx="218">
                  <c:v>-0.1</c:v>
                </c:pt>
                <c:pt idx="219">
                  <c:v>-0.14</c:v>
                </c:pt>
                <c:pt idx="220">
                  <c:v>-0.32</c:v>
                </c:pt>
                <c:pt idx="221">
                  <c:v>-0.14</c:v>
                </c:pt>
                <c:pt idx="222">
                  <c:v>-0.06</c:v>
                </c:pt>
                <c:pt idx="223">
                  <c:v>0.01</c:v>
                </c:pt>
                <c:pt idx="224">
                  <c:v>0.02</c:v>
                </c:pt>
                <c:pt idx="225">
                  <c:v>-0.03</c:v>
                </c:pt>
                <c:pt idx="226">
                  <c:v>0.02</c:v>
                </c:pt>
                <c:pt idx="227">
                  <c:v>0.09</c:v>
                </c:pt>
                <c:pt idx="228">
                  <c:v>0.22</c:v>
                </c:pt>
                <c:pt idx="229">
                  <c:v>0.47</c:v>
                </c:pt>
                <c:pt idx="230">
                  <c:v>0.65</c:v>
                </c:pt>
                <c:pt idx="231">
                  <c:v>0.42</c:v>
                </c:pt>
                <c:pt idx="232">
                  <c:v>0.66</c:v>
                </c:pt>
                <c:pt idx="233">
                  <c:v>0.56</c:v>
                </c:pt>
                <c:pt idx="234">
                  <c:v>0.51</c:v>
                </c:pt>
                <c:pt idx="235">
                  <c:v>0.44</c:v>
                </c:pt>
                <c:pt idx="236">
                  <c:v>0.44</c:v>
                </c:pt>
                <c:pt idx="237">
                  <c:v>0.33</c:v>
                </c:pt>
                <c:pt idx="238">
                  <c:v>0.29</c:v>
                </c:pt>
                <c:pt idx="239">
                  <c:v>0.08</c:v>
                </c:pt>
                <c:pt idx="240">
                  <c:v>0.19</c:v>
                </c:pt>
                <c:pt idx="241">
                  <c:v>0.02</c:v>
                </c:pt>
                <c:pt idx="242">
                  <c:v>0.13</c:v>
                </c:pt>
                <c:pt idx="243">
                  <c:v>-0.11</c:v>
                </c:pt>
                <c:pt idx="244">
                  <c:v>-0.03</c:v>
                </c:pt>
                <c:pt idx="245">
                  <c:v>-0.06</c:v>
                </c:pt>
                <c:pt idx="246">
                  <c:v>-0.18</c:v>
                </c:pt>
                <c:pt idx="247">
                  <c:v>-0.07</c:v>
                </c:pt>
                <c:pt idx="248">
                  <c:v>-0.13</c:v>
                </c:pt>
                <c:pt idx="249">
                  <c:v>0.01</c:v>
                </c:pt>
                <c:pt idx="250">
                  <c:v>-0.05</c:v>
                </c:pt>
                <c:pt idx="251">
                  <c:v>-0.09</c:v>
                </c:pt>
                <c:pt idx="252">
                  <c:v>-0.09</c:v>
                </c:pt>
                <c:pt idx="253">
                  <c:v>-0.34</c:v>
                </c:pt>
                <c:pt idx="254">
                  <c:v>-0.09</c:v>
                </c:pt>
                <c:pt idx="255">
                  <c:v>-0.06</c:v>
                </c:pt>
                <c:pt idx="256">
                  <c:v>0.03</c:v>
                </c:pt>
                <c:pt idx="257">
                  <c:v>0.05</c:v>
                </c:pt>
                <c:pt idx="258">
                  <c:v>0.0</c:v>
                </c:pt>
                <c:pt idx="259">
                  <c:v>-0.09</c:v>
                </c:pt>
                <c:pt idx="260">
                  <c:v>-0.12</c:v>
                </c:pt>
                <c:pt idx="261">
                  <c:v>0.0</c:v>
                </c:pt>
                <c:pt idx="262">
                  <c:v>-0.02</c:v>
                </c:pt>
                <c:pt idx="263">
                  <c:v>-0.01</c:v>
                </c:pt>
                <c:pt idx="264">
                  <c:v>-0.05</c:v>
                </c:pt>
                <c:pt idx="265">
                  <c:v>-0.05</c:v>
                </c:pt>
                <c:pt idx="266">
                  <c:v>0.05</c:v>
                </c:pt>
                <c:pt idx="267">
                  <c:v>0.03</c:v>
                </c:pt>
                <c:pt idx="268">
                  <c:v>0.17</c:v>
                </c:pt>
                <c:pt idx="269">
                  <c:v>0.19</c:v>
                </c:pt>
                <c:pt idx="270">
                  <c:v>-0.01</c:v>
                </c:pt>
                <c:pt idx="271">
                  <c:v>0.06</c:v>
                </c:pt>
                <c:pt idx="272">
                  <c:v>0.24</c:v>
                </c:pt>
                <c:pt idx="273">
                  <c:v>0.09</c:v>
                </c:pt>
                <c:pt idx="274">
                  <c:v>0.18</c:v>
                </c:pt>
                <c:pt idx="275">
                  <c:v>0.17</c:v>
                </c:pt>
                <c:pt idx="276">
                  <c:v>0.17</c:v>
                </c:pt>
                <c:pt idx="277">
                  <c:v>0.2</c:v>
                </c:pt>
                <c:pt idx="278">
                  <c:v>0.18</c:v>
                </c:pt>
                <c:pt idx="279">
                  <c:v>0.24</c:v>
                </c:pt>
                <c:pt idx="280">
                  <c:v>0.23</c:v>
                </c:pt>
                <c:pt idx="281">
                  <c:v>0.31</c:v>
                </c:pt>
                <c:pt idx="282">
                  <c:v>0.31</c:v>
                </c:pt>
                <c:pt idx="283">
                  <c:v>0.22</c:v>
                </c:pt>
                <c:pt idx="284">
                  <c:v>0.17</c:v>
                </c:pt>
                <c:pt idx="285">
                  <c:v>0.25</c:v>
                </c:pt>
                <c:pt idx="286">
                  <c:v>0.13</c:v>
                </c:pt>
                <c:pt idx="287">
                  <c:v>0.25</c:v>
                </c:pt>
                <c:pt idx="288">
                  <c:v>0.15</c:v>
                </c:pt>
                <c:pt idx="289">
                  <c:v>0.29</c:v>
                </c:pt>
                <c:pt idx="290">
                  <c:v>0.18</c:v>
                </c:pt>
                <c:pt idx="291">
                  <c:v>0.09</c:v>
                </c:pt>
                <c:pt idx="292">
                  <c:v>0.15</c:v>
                </c:pt>
                <c:pt idx="293">
                  <c:v>0.22</c:v>
                </c:pt>
                <c:pt idx="294">
                  <c:v>0.03</c:v>
                </c:pt>
                <c:pt idx="295">
                  <c:v>0.11</c:v>
                </c:pt>
                <c:pt idx="296">
                  <c:v>0.11</c:v>
                </c:pt>
                <c:pt idx="297">
                  <c:v>0.19</c:v>
                </c:pt>
                <c:pt idx="298">
                  <c:v>0.3</c:v>
                </c:pt>
                <c:pt idx="299">
                  <c:v>0.21</c:v>
                </c:pt>
                <c:pt idx="300">
                  <c:v>0.37</c:v>
                </c:pt>
                <c:pt idx="301">
                  <c:v>0.19</c:v>
                </c:pt>
                <c:pt idx="302">
                  <c:v>0.21</c:v>
                </c:pt>
                <c:pt idx="303">
                  <c:v>0.32</c:v>
                </c:pt>
                <c:pt idx="304">
                  <c:v>0.15</c:v>
                </c:pt>
                <c:pt idx="305">
                  <c:v>0.05</c:v>
                </c:pt>
                <c:pt idx="306">
                  <c:v>0.02</c:v>
                </c:pt>
                <c:pt idx="307">
                  <c:v>-0.19</c:v>
                </c:pt>
                <c:pt idx="308">
                  <c:v>-0.06</c:v>
                </c:pt>
                <c:pt idx="309">
                  <c:v>0.12</c:v>
                </c:pt>
                <c:pt idx="310">
                  <c:v>0.25</c:v>
                </c:pt>
                <c:pt idx="311">
                  <c:v>0.16</c:v>
                </c:pt>
                <c:pt idx="312">
                  <c:v>0.1</c:v>
                </c:pt>
                <c:pt idx="313">
                  <c:v>0.31</c:v>
                </c:pt>
                <c:pt idx="314">
                  <c:v>0.19</c:v>
                </c:pt>
                <c:pt idx="315">
                  <c:v>0.22</c:v>
                </c:pt>
                <c:pt idx="316">
                  <c:v>0.36</c:v>
                </c:pt>
                <c:pt idx="317">
                  <c:v>0.21</c:v>
                </c:pt>
                <c:pt idx="318">
                  <c:v>0.23</c:v>
                </c:pt>
                <c:pt idx="319">
                  <c:v>0.28</c:v>
                </c:pt>
                <c:pt idx="320">
                  <c:v>0.14</c:v>
                </c:pt>
                <c:pt idx="321">
                  <c:v>0.33</c:v>
                </c:pt>
                <c:pt idx="322">
                  <c:v>0.36</c:v>
                </c:pt>
                <c:pt idx="323">
                  <c:v>0.32</c:v>
                </c:pt>
                <c:pt idx="324">
                  <c:v>0.19</c:v>
                </c:pt>
                <c:pt idx="325">
                  <c:v>0.2</c:v>
                </c:pt>
                <c:pt idx="326">
                  <c:v>0.24</c:v>
                </c:pt>
                <c:pt idx="327">
                  <c:v>0.2</c:v>
                </c:pt>
                <c:pt idx="328">
                  <c:v>0.14</c:v>
                </c:pt>
                <c:pt idx="329">
                  <c:v>-0.02</c:v>
                </c:pt>
                <c:pt idx="330">
                  <c:v>0.14</c:v>
                </c:pt>
                <c:pt idx="331">
                  <c:v>0.15</c:v>
                </c:pt>
                <c:pt idx="332">
                  <c:v>0.21</c:v>
                </c:pt>
                <c:pt idx="333">
                  <c:v>0.25</c:v>
                </c:pt>
                <c:pt idx="334">
                  <c:v>0.32</c:v>
                </c:pt>
                <c:pt idx="335">
                  <c:v>0.2</c:v>
                </c:pt>
                <c:pt idx="336">
                  <c:v>0.22</c:v>
                </c:pt>
                <c:pt idx="337">
                  <c:v>0.42</c:v>
                </c:pt>
                <c:pt idx="338">
                  <c:v>0.25</c:v>
                </c:pt>
                <c:pt idx="339">
                  <c:v>0.28</c:v>
                </c:pt>
                <c:pt idx="340">
                  <c:v>0.21</c:v>
                </c:pt>
                <c:pt idx="341">
                  <c:v>0.21</c:v>
                </c:pt>
                <c:pt idx="342">
                  <c:v>0.21</c:v>
                </c:pt>
                <c:pt idx="343">
                  <c:v>0.22</c:v>
                </c:pt>
                <c:pt idx="344">
                  <c:v>0.22</c:v>
                </c:pt>
                <c:pt idx="345">
                  <c:v>0.17</c:v>
                </c:pt>
                <c:pt idx="346">
                  <c:v>0.19</c:v>
                </c:pt>
                <c:pt idx="347">
                  <c:v>0.11</c:v>
                </c:pt>
                <c:pt idx="348">
                  <c:v>0.01</c:v>
                </c:pt>
                <c:pt idx="349">
                  <c:v>-0.23</c:v>
                </c:pt>
                <c:pt idx="350">
                  <c:v>-0.19</c:v>
                </c:pt>
                <c:pt idx="351">
                  <c:v>-0.02</c:v>
                </c:pt>
                <c:pt idx="352">
                  <c:v>0.0</c:v>
                </c:pt>
                <c:pt idx="353">
                  <c:v>-0.17</c:v>
                </c:pt>
                <c:pt idx="354">
                  <c:v>-0.1</c:v>
                </c:pt>
                <c:pt idx="355">
                  <c:v>0.01</c:v>
                </c:pt>
                <c:pt idx="356">
                  <c:v>-0.03</c:v>
                </c:pt>
                <c:pt idx="357">
                  <c:v>0.17</c:v>
                </c:pt>
                <c:pt idx="358">
                  <c:v>0.15</c:v>
                </c:pt>
                <c:pt idx="359">
                  <c:v>0.19</c:v>
                </c:pt>
                <c:pt idx="360">
                  <c:v>0.12</c:v>
                </c:pt>
                <c:pt idx="361">
                  <c:v>0.18</c:v>
                </c:pt>
                <c:pt idx="362">
                  <c:v>0.2</c:v>
                </c:pt>
                <c:pt idx="363">
                  <c:v>0.13</c:v>
                </c:pt>
                <c:pt idx="364">
                  <c:v>0.09</c:v>
                </c:pt>
                <c:pt idx="365">
                  <c:v>0.08</c:v>
                </c:pt>
                <c:pt idx="366">
                  <c:v>0.0</c:v>
                </c:pt>
                <c:pt idx="367">
                  <c:v>0.37</c:v>
                </c:pt>
                <c:pt idx="368">
                  <c:v>0.19</c:v>
                </c:pt>
                <c:pt idx="369">
                  <c:v>0.41</c:v>
                </c:pt>
                <c:pt idx="370">
                  <c:v>0.27</c:v>
                </c:pt>
                <c:pt idx="371">
                  <c:v>0.39</c:v>
                </c:pt>
                <c:pt idx="372">
                  <c:v>0.24</c:v>
                </c:pt>
                <c:pt idx="373">
                  <c:v>0.56</c:v>
                </c:pt>
                <c:pt idx="374">
                  <c:v>0.54</c:v>
                </c:pt>
                <c:pt idx="375">
                  <c:v>0.57</c:v>
                </c:pt>
                <c:pt idx="376">
                  <c:v>0.4</c:v>
                </c:pt>
                <c:pt idx="377">
                  <c:v>0.46</c:v>
                </c:pt>
                <c:pt idx="378">
                  <c:v>0.38</c:v>
                </c:pt>
                <c:pt idx="379">
                  <c:v>0.36</c:v>
                </c:pt>
                <c:pt idx="380">
                  <c:v>0.38</c:v>
                </c:pt>
                <c:pt idx="381">
                  <c:v>0.45</c:v>
                </c:pt>
                <c:pt idx="382">
                  <c:v>0.3</c:v>
                </c:pt>
                <c:pt idx="383">
                  <c:v>0.24</c:v>
                </c:pt>
                <c:pt idx="384">
                  <c:v>0.16</c:v>
                </c:pt>
                <c:pt idx="385">
                  <c:v>0.02</c:v>
                </c:pt>
                <c:pt idx="386">
                  <c:v>0.0</c:v>
                </c:pt>
                <c:pt idx="387">
                  <c:v>-0.09</c:v>
                </c:pt>
                <c:pt idx="388">
                  <c:v>0.08</c:v>
                </c:pt>
                <c:pt idx="389">
                  <c:v>0.1</c:v>
                </c:pt>
                <c:pt idx="390">
                  <c:v>0.26</c:v>
                </c:pt>
                <c:pt idx="391">
                  <c:v>0.37</c:v>
                </c:pt>
                <c:pt idx="392">
                  <c:v>0.31</c:v>
                </c:pt>
                <c:pt idx="393">
                  <c:v>0.3</c:v>
                </c:pt>
                <c:pt idx="394">
                  <c:v>0.09</c:v>
                </c:pt>
                <c:pt idx="395">
                  <c:v>0.09</c:v>
                </c:pt>
                <c:pt idx="396">
                  <c:v>0.07</c:v>
                </c:pt>
                <c:pt idx="397">
                  <c:v>-0.14</c:v>
                </c:pt>
                <c:pt idx="398">
                  <c:v>-0.13</c:v>
                </c:pt>
                <c:pt idx="399">
                  <c:v>0.03</c:v>
                </c:pt>
                <c:pt idx="400">
                  <c:v>0.23</c:v>
                </c:pt>
                <c:pt idx="401">
                  <c:v>0.18</c:v>
                </c:pt>
                <c:pt idx="402">
                  <c:v>0.25</c:v>
                </c:pt>
                <c:pt idx="403">
                  <c:v>0.15</c:v>
                </c:pt>
                <c:pt idx="404">
                  <c:v>0.21</c:v>
                </c:pt>
                <c:pt idx="405">
                  <c:v>0.37</c:v>
                </c:pt>
                <c:pt idx="406">
                  <c:v>0.37</c:v>
                </c:pt>
                <c:pt idx="407">
                  <c:v>0.31</c:v>
                </c:pt>
                <c:pt idx="408">
                  <c:v>0.23</c:v>
                </c:pt>
                <c:pt idx="409">
                  <c:v>0.51</c:v>
                </c:pt>
                <c:pt idx="410">
                  <c:v>0.2</c:v>
                </c:pt>
                <c:pt idx="411">
                  <c:v>0.2</c:v>
                </c:pt>
                <c:pt idx="412">
                  <c:v>0.11</c:v>
                </c:pt>
                <c:pt idx="413">
                  <c:v>0.08</c:v>
                </c:pt>
                <c:pt idx="414">
                  <c:v>0.29</c:v>
                </c:pt>
                <c:pt idx="415">
                  <c:v>0.17</c:v>
                </c:pt>
                <c:pt idx="416">
                  <c:v>0.15</c:v>
                </c:pt>
                <c:pt idx="417">
                  <c:v>0.37</c:v>
                </c:pt>
                <c:pt idx="418">
                  <c:v>0.29</c:v>
                </c:pt>
                <c:pt idx="419">
                  <c:v>0.19</c:v>
                </c:pt>
                <c:pt idx="420">
                  <c:v>0.27</c:v>
                </c:pt>
                <c:pt idx="421">
                  <c:v>0.3</c:v>
                </c:pt>
                <c:pt idx="422">
                  <c:v>0.18</c:v>
                </c:pt>
                <c:pt idx="423">
                  <c:v>0.17</c:v>
                </c:pt>
                <c:pt idx="424">
                  <c:v>0.19</c:v>
                </c:pt>
                <c:pt idx="425">
                  <c:v>0.33</c:v>
                </c:pt>
                <c:pt idx="426">
                  <c:v>0.31</c:v>
                </c:pt>
                <c:pt idx="427">
                  <c:v>0.3</c:v>
                </c:pt>
                <c:pt idx="428">
                  <c:v>0.2</c:v>
                </c:pt>
                <c:pt idx="429">
                  <c:v>0.3</c:v>
                </c:pt>
                <c:pt idx="430">
                  <c:v>0.37</c:v>
                </c:pt>
                <c:pt idx="431">
                  <c:v>0.33</c:v>
                </c:pt>
                <c:pt idx="432">
                  <c:v>0.32</c:v>
                </c:pt>
              </c:numCache>
            </c:numRef>
          </c:yVal>
          <c:smooth val="0"/>
        </c:ser>
        <c:ser>
          <c:idx val="1"/>
          <c:order val="1"/>
          <c:tx>
            <c:v>NASA GISS</c:v>
          </c:tx>
          <c:spPr>
            <a:ln w="9525">
              <a:solidFill>
                <a:srgbClr val="0000CC"/>
              </a:solidFill>
            </a:ln>
          </c:spPr>
          <c:marker>
            <c:symbol val="none"/>
          </c:marker>
          <c:trendline>
            <c:trendlineType val="linear"/>
            <c:forward val="2.0"/>
            <c:backward val="2.0"/>
            <c:dispRSqr val="0"/>
            <c:dispEq val="0"/>
          </c:trendline>
          <c:xVal>
            <c:numRef>
              <c:f>'[uah 12-2014.xlsx]NASA-GISS 12-2014'!$A$1:$A$434</c:f>
              <c:numCache>
                <c:formatCode>0.00</c:formatCode>
                <c:ptCount val="434"/>
                <c:pt idx="0">
                  <c:v>1979.0</c:v>
                </c:pt>
                <c:pt idx="1">
                  <c:v>1979.08</c:v>
                </c:pt>
                <c:pt idx="2">
                  <c:v>1979.17</c:v>
                </c:pt>
                <c:pt idx="3">
                  <c:v>1979.25</c:v>
                </c:pt>
                <c:pt idx="4">
                  <c:v>1979.33</c:v>
                </c:pt>
                <c:pt idx="5">
                  <c:v>1979.42</c:v>
                </c:pt>
                <c:pt idx="6">
                  <c:v>1979.5</c:v>
                </c:pt>
                <c:pt idx="7">
                  <c:v>1979.58</c:v>
                </c:pt>
                <c:pt idx="8">
                  <c:v>1979.67</c:v>
                </c:pt>
                <c:pt idx="9">
                  <c:v>1979.75</c:v>
                </c:pt>
                <c:pt idx="10">
                  <c:v>1979.83</c:v>
                </c:pt>
                <c:pt idx="11">
                  <c:v>1979.92</c:v>
                </c:pt>
                <c:pt idx="12">
                  <c:v>1980.0</c:v>
                </c:pt>
                <c:pt idx="13">
                  <c:v>1980.08</c:v>
                </c:pt>
                <c:pt idx="14">
                  <c:v>1980.17</c:v>
                </c:pt>
                <c:pt idx="15">
                  <c:v>1980.25</c:v>
                </c:pt>
                <c:pt idx="16">
                  <c:v>1980.33</c:v>
                </c:pt>
                <c:pt idx="17">
                  <c:v>1980.42</c:v>
                </c:pt>
                <c:pt idx="18">
                  <c:v>1980.5</c:v>
                </c:pt>
                <c:pt idx="19">
                  <c:v>1980.58</c:v>
                </c:pt>
                <c:pt idx="20">
                  <c:v>1980.67</c:v>
                </c:pt>
                <c:pt idx="21">
                  <c:v>1980.75</c:v>
                </c:pt>
                <c:pt idx="22">
                  <c:v>1980.83</c:v>
                </c:pt>
                <c:pt idx="23">
                  <c:v>1980.92</c:v>
                </c:pt>
                <c:pt idx="24">
                  <c:v>1981.0</c:v>
                </c:pt>
                <c:pt idx="25">
                  <c:v>1981.08</c:v>
                </c:pt>
                <c:pt idx="26">
                  <c:v>1981.17</c:v>
                </c:pt>
                <c:pt idx="27">
                  <c:v>1981.25</c:v>
                </c:pt>
                <c:pt idx="28">
                  <c:v>1981.33</c:v>
                </c:pt>
                <c:pt idx="29">
                  <c:v>1981.42</c:v>
                </c:pt>
                <c:pt idx="30">
                  <c:v>1981.5</c:v>
                </c:pt>
                <c:pt idx="31">
                  <c:v>1981.58</c:v>
                </c:pt>
                <c:pt idx="32">
                  <c:v>1981.67</c:v>
                </c:pt>
                <c:pt idx="33">
                  <c:v>1981.75</c:v>
                </c:pt>
                <c:pt idx="34">
                  <c:v>1981.83</c:v>
                </c:pt>
                <c:pt idx="35">
                  <c:v>1981.92</c:v>
                </c:pt>
                <c:pt idx="36">
                  <c:v>1982.0</c:v>
                </c:pt>
                <c:pt idx="37">
                  <c:v>1982.08</c:v>
                </c:pt>
                <c:pt idx="38">
                  <c:v>1982.17</c:v>
                </c:pt>
                <c:pt idx="39">
                  <c:v>1982.25</c:v>
                </c:pt>
                <c:pt idx="40">
                  <c:v>1982.33</c:v>
                </c:pt>
                <c:pt idx="41">
                  <c:v>1982.42</c:v>
                </c:pt>
                <c:pt idx="42">
                  <c:v>1982.5</c:v>
                </c:pt>
                <c:pt idx="43">
                  <c:v>1982.58</c:v>
                </c:pt>
                <c:pt idx="44">
                  <c:v>1982.67</c:v>
                </c:pt>
                <c:pt idx="45">
                  <c:v>1982.75</c:v>
                </c:pt>
                <c:pt idx="46">
                  <c:v>1982.83</c:v>
                </c:pt>
                <c:pt idx="47">
                  <c:v>1982.92</c:v>
                </c:pt>
                <c:pt idx="48">
                  <c:v>1983.0</c:v>
                </c:pt>
                <c:pt idx="49">
                  <c:v>1983.08</c:v>
                </c:pt>
                <c:pt idx="50">
                  <c:v>1983.17</c:v>
                </c:pt>
                <c:pt idx="51">
                  <c:v>1983.25</c:v>
                </c:pt>
                <c:pt idx="52">
                  <c:v>1983.33</c:v>
                </c:pt>
                <c:pt idx="53">
                  <c:v>1983.42</c:v>
                </c:pt>
                <c:pt idx="54">
                  <c:v>1983.5</c:v>
                </c:pt>
                <c:pt idx="55">
                  <c:v>1983.58</c:v>
                </c:pt>
                <c:pt idx="56">
                  <c:v>1983.67</c:v>
                </c:pt>
                <c:pt idx="57">
                  <c:v>1983.75</c:v>
                </c:pt>
                <c:pt idx="58">
                  <c:v>1983.83</c:v>
                </c:pt>
                <c:pt idx="59">
                  <c:v>1983.92</c:v>
                </c:pt>
                <c:pt idx="60">
                  <c:v>1984.0</c:v>
                </c:pt>
                <c:pt idx="61">
                  <c:v>1984.08</c:v>
                </c:pt>
                <c:pt idx="62">
                  <c:v>1984.17</c:v>
                </c:pt>
                <c:pt idx="63">
                  <c:v>1984.25</c:v>
                </c:pt>
                <c:pt idx="64">
                  <c:v>1984.33</c:v>
                </c:pt>
                <c:pt idx="65">
                  <c:v>1984.42</c:v>
                </c:pt>
                <c:pt idx="66">
                  <c:v>1984.5</c:v>
                </c:pt>
                <c:pt idx="67">
                  <c:v>1984.58</c:v>
                </c:pt>
                <c:pt idx="68">
                  <c:v>1984.67</c:v>
                </c:pt>
                <c:pt idx="69">
                  <c:v>1984.75</c:v>
                </c:pt>
                <c:pt idx="70">
                  <c:v>1984.83</c:v>
                </c:pt>
                <c:pt idx="71">
                  <c:v>1984.92</c:v>
                </c:pt>
                <c:pt idx="72">
                  <c:v>1985.0</c:v>
                </c:pt>
                <c:pt idx="73">
                  <c:v>1985.08</c:v>
                </c:pt>
                <c:pt idx="74">
                  <c:v>1985.17</c:v>
                </c:pt>
                <c:pt idx="75">
                  <c:v>1985.25</c:v>
                </c:pt>
                <c:pt idx="76">
                  <c:v>1985.33</c:v>
                </c:pt>
                <c:pt idx="77">
                  <c:v>1985.42</c:v>
                </c:pt>
                <c:pt idx="78">
                  <c:v>1985.5</c:v>
                </c:pt>
                <c:pt idx="79">
                  <c:v>1985.58</c:v>
                </c:pt>
                <c:pt idx="80">
                  <c:v>1985.67</c:v>
                </c:pt>
                <c:pt idx="81">
                  <c:v>1985.75</c:v>
                </c:pt>
                <c:pt idx="82">
                  <c:v>1985.83</c:v>
                </c:pt>
                <c:pt idx="83">
                  <c:v>1985.92</c:v>
                </c:pt>
                <c:pt idx="84">
                  <c:v>1986.0</c:v>
                </c:pt>
                <c:pt idx="85">
                  <c:v>1986.08</c:v>
                </c:pt>
                <c:pt idx="86">
                  <c:v>1986.17</c:v>
                </c:pt>
                <c:pt idx="87">
                  <c:v>1986.25</c:v>
                </c:pt>
                <c:pt idx="88">
                  <c:v>1986.33</c:v>
                </c:pt>
                <c:pt idx="89">
                  <c:v>1986.42</c:v>
                </c:pt>
                <c:pt idx="90">
                  <c:v>1986.5</c:v>
                </c:pt>
                <c:pt idx="91">
                  <c:v>1986.58</c:v>
                </c:pt>
                <c:pt idx="92">
                  <c:v>1986.67</c:v>
                </c:pt>
                <c:pt idx="93">
                  <c:v>1986.75</c:v>
                </c:pt>
                <c:pt idx="94">
                  <c:v>1986.83</c:v>
                </c:pt>
                <c:pt idx="95">
                  <c:v>1986.92</c:v>
                </c:pt>
                <c:pt idx="96">
                  <c:v>1987.0</c:v>
                </c:pt>
                <c:pt idx="97">
                  <c:v>1987.08</c:v>
                </c:pt>
                <c:pt idx="98">
                  <c:v>1987.17</c:v>
                </c:pt>
                <c:pt idx="99">
                  <c:v>1987.25</c:v>
                </c:pt>
                <c:pt idx="100">
                  <c:v>1987.33</c:v>
                </c:pt>
                <c:pt idx="101">
                  <c:v>1987.42</c:v>
                </c:pt>
                <c:pt idx="102">
                  <c:v>1987.5</c:v>
                </c:pt>
                <c:pt idx="103">
                  <c:v>1987.58</c:v>
                </c:pt>
                <c:pt idx="104">
                  <c:v>1987.67</c:v>
                </c:pt>
                <c:pt idx="105">
                  <c:v>1987.75</c:v>
                </c:pt>
                <c:pt idx="106">
                  <c:v>1987.83</c:v>
                </c:pt>
                <c:pt idx="107">
                  <c:v>1987.92</c:v>
                </c:pt>
                <c:pt idx="108">
                  <c:v>1988.0</c:v>
                </c:pt>
                <c:pt idx="109">
                  <c:v>1988.08</c:v>
                </c:pt>
                <c:pt idx="110">
                  <c:v>1988.17</c:v>
                </c:pt>
                <c:pt idx="111">
                  <c:v>1988.25</c:v>
                </c:pt>
                <c:pt idx="112">
                  <c:v>1988.33</c:v>
                </c:pt>
                <c:pt idx="113">
                  <c:v>1988.42</c:v>
                </c:pt>
                <c:pt idx="114">
                  <c:v>1988.5</c:v>
                </c:pt>
                <c:pt idx="115">
                  <c:v>1988.58</c:v>
                </c:pt>
                <c:pt idx="116">
                  <c:v>1988.67</c:v>
                </c:pt>
                <c:pt idx="117">
                  <c:v>1988.75</c:v>
                </c:pt>
                <c:pt idx="118">
                  <c:v>1988.83</c:v>
                </c:pt>
                <c:pt idx="119">
                  <c:v>1988.92</c:v>
                </c:pt>
                <c:pt idx="120">
                  <c:v>1989.0</c:v>
                </c:pt>
                <c:pt idx="121">
                  <c:v>1989.08</c:v>
                </c:pt>
                <c:pt idx="122">
                  <c:v>1989.17</c:v>
                </c:pt>
                <c:pt idx="123">
                  <c:v>1989.25</c:v>
                </c:pt>
                <c:pt idx="124">
                  <c:v>1989.33</c:v>
                </c:pt>
                <c:pt idx="125">
                  <c:v>1989.42</c:v>
                </c:pt>
                <c:pt idx="126">
                  <c:v>1989.5</c:v>
                </c:pt>
                <c:pt idx="127">
                  <c:v>1989.58</c:v>
                </c:pt>
                <c:pt idx="128">
                  <c:v>1989.67</c:v>
                </c:pt>
                <c:pt idx="129">
                  <c:v>1989.75</c:v>
                </c:pt>
                <c:pt idx="130">
                  <c:v>1989.83</c:v>
                </c:pt>
                <c:pt idx="131">
                  <c:v>1989.92</c:v>
                </c:pt>
                <c:pt idx="132">
                  <c:v>1990.0</c:v>
                </c:pt>
                <c:pt idx="133">
                  <c:v>1990.08</c:v>
                </c:pt>
                <c:pt idx="134">
                  <c:v>1990.17</c:v>
                </c:pt>
                <c:pt idx="135">
                  <c:v>1990.25</c:v>
                </c:pt>
                <c:pt idx="136">
                  <c:v>1990.33</c:v>
                </c:pt>
                <c:pt idx="137">
                  <c:v>1990.42</c:v>
                </c:pt>
                <c:pt idx="138">
                  <c:v>1990.5</c:v>
                </c:pt>
                <c:pt idx="139">
                  <c:v>1990.58</c:v>
                </c:pt>
                <c:pt idx="140">
                  <c:v>1990.67</c:v>
                </c:pt>
                <c:pt idx="141">
                  <c:v>1990.75</c:v>
                </c:pt>
                <c:pt idx="142">
                  <c:v>1990.83</c:v>
                </c:pt>
                <c:pt idx="143">
                  <c:v>1990.92</c:v>
                </c:pt>
                <c:pt idx="144">
                  <c:v>1991.0</c:v>
                </c:pt>
                <c:pt idx="145">
                  <c:v>1991.08</c:v>
                </c:pt>
                <c:pt idx="146">
                  <c:v>1991.17</c:v>
                </c:pt>
                <c:pt idx="147">
                  <c:v>1991.25</c:v>
                </c:pt>
                <c:pt idx="148">
                  <c:v>1991.33</c:v>
                </c:pt>
                <c:pt idx="149">
                  <c:v>1991.42</c:v>
                </c:pt>
                <c:pt idx="150">
                  <c:v>1991.5</c:v>
                </c:pt>
                <c:pt idx="151">
                  <c:v>1991.58</c:v>
                </c:pt>
                <c:pt idx="152">
                  <c:v>1991.67</c:v>
                </c:pt>
                <c:pt idx="153">
                  <c:v>1991.75</c:v>
                </c:pt>
                <c:pt idx="154">
                  <c:v>1991.83</c:v>
                </c:pt>
                <c:pt idx="155">
                  <c:v>1991.92</c:v>
                </c:pt>
                <c:pt idx="156">
                  <c:v>1992.0</c:v>
                </c:pt>
                <c:pt idx="157">
                  <c:v>1992.08</c:v>
                </c:pt>
                <c:pt idx="158">
                  <c:v>1992.17</c:v>
                </c:pt>
                <c:pt idx="159">
                  <c:v>1992.25</c:v>
                </c:pt>
                <c:pt idx="160">
                  <c:v>1992.33</c:v>
                </c:pt>
                <c:pt idx="161">
                  <c:v>1992.42</c:v>
                </c:pt>
                <c:pt idx="162">
                  <c:v>1992.5</c:v>
                </c:pt>
                <c:pt idx="163">
                  <c:v>1992.58</c:v>
                </c:pt>
                <c:pt idx="164">
                  <c:v>1992.67</c:v>
                </c:pt>
                <c:pt idx="165">
                  <c:v>1992.75</c:v>
                </c:pt>
                <c:pt idx="166">
                  <c:v>1992.83</c:v>
                </c:pt>
                <c:pt idx="167">
                  <c:v>1992.92</c:v>
                </c:pt>
                <c:pt idx="168">
                  <c:v>1993.0</c:v>
                </c:pt>
                <c:pt idx="169">
                  <c:v>1993.08</c:v>
                </c:pt>
                <c:pt idx="170">
                  <c:v>1993.17</c:v>
                </c:pt>
                <c:pt idx="171">
                  <c:v>1993.25</c:v>
                </c:pt>
                <c:pt idx="172">
                  <c:v>1993.33</c:v>
                </c:pt>
                <c:pt idx="173">
                  <c:v>1993.42</c:v>
                </c:pt>
                <c:pt idx="174">
                  <c:v>1993.5</c:v>
                </c:pt>
                <c:pt idx="175">
                  <c:v>1993.58</c:v>
                </c:pt>
                <c:pt idx="176">
                  <c:v>1993.67</c:v>
                </c:pt>
                <c:pt idx="177">
                  <c:v>1993.75</c:v>
                </c:pt>
                <c:pt idx="178">
                  <c:v>1993.83</c:v>
                </c:pt>
                <c:pt idx="179">
                  <c:v>1993.92</c:v>
                </c:pt>
                <c:pt idx="180">
                  <c:v>1994.0</c:v>
                </c:pt>
                <c:pt idx="181">
                  <c:v>1994.08</c:v>
                </c:pt>
                <c:pt idx="182">
                  <c:v>1994.17</c:v>
                </c:pt>
                <c:pt idx="183">
                  <c:v>1994.25</c:v>
                </c:pt>
                <c:pt idx="184">
                  <c:v>1994.33</c:v>
                </c:pt>
                <c:pt idx="185">
                  <c:v>1994.42</c:v>
                </c:pt>
                <c:pt idx="186">
                  <c:v>1994.5</c:v>
                </c:pt>
                <c:pt idx="187">
                  <c:v>1994.58</c:v>
                </c:pt>
                <c:pt idx="188">
                  <c:v>1994.67</c:v>
                </c:pt>
                <c:pt idx="189">
                  <c:v>1994.75</c:v>
                </c:pt>
                <c:pt idx="190">
                  <c:v>1994.83</c:v>
                </c:pt>
                <c:pt idx="191">
                  <c:v>1994.92</c:v>
                </c:pt>
                <c:pt idx="192">
                  <c:v>1995.0</c:v>
                </c:pt>
                <c:pt idx="193">
                  <c:v>1995.08</c:v>
                </c:pt>
                <c:pt idx="194">
                  <c:v>1995.17</c:v>
                </c:pt>
                <c:pt idx="195">
                  <c:v>1995.25</c:v>
                </c:pt>
                <c:pt idx="196">
                  <c:v>1995.33</c:v>
                </c:pt>
                <c:pt idx="197">
                  <c:v>1995.42</c:v>
                </c:pt>
                <c:pt idx="198">
                  <c:v>1995.5</c:v>
                </c:pt>
                <c:pt idx="199">
                  <c:v>1995.58</c:v>
                </c:pt>
                <c:pt idx="200">
                  <c:v>1995.67</c:v>
                </c:pt>
                <c:pt idx="201">
                  <c:v>1995.75</c:v>
                </c:pt>
                <c:pt idx="202">
                  <c:v>1995.83</c:v>
                </c:pt>
                <c:pt idx="203">
                  <c:v>1995.92</c:v>
                </c:pt>
                <c:pt idx="204">
                  <c:v>1996.0</c:v>
                </c:pt>
                <c:pt idx="205">
                  <c:v>1996.08</c:v>
                </c:pt>
                <c:pt idx="206">
                  <c:v>1996.17</c:v>
                </c:pt>
                <c:pt idx="207">
                  <c:v>1996.25</c:v>
                </c:pt>
                <c:pt idx="208">
                  <c:v>1996.33</c:v>
                </c:pt>
                <c:pt idx="209">
                  <c:v>1996.42</c:v>
                </c:pt>
                <c:pt idx="210">
                  <c:v>1996.5</c:v>
                </c:pt>
                <c:pt idx="211">
                  <c:v>1996.58</c:v>
                </c:pt>
                <c:pt idx="212">
                  <c:v>1996.67</c:v>
                </c:pt>
                <c:pt idx="213">
                  <c:v>1996.75</c:v>
                </c:pt>
                <c:pt idx="214">
                  <c:v>1996.83</c:v>
                </c:pt>
                <c:pt idx="215">
                  <c:v>1996.92</c:v>
                </c:pt>
                <c:pt idx="216">
                  <c:v>1997.0</c:v>
                </c:pt>
                <c:pt idx="217">
                  <c:v>1997.08</c:v>
                </c:pt>
                <c:pt idx="218">
                  <c:v>1997.17</c:v>
                </c:pt>
                <c:pt idx="219">
                  <c:v>1997.25</c:v>
                </c:pt>
                <c:pt idx="220">
                  <c:v>1997.33</c:v>
                </c:pt>
                <c:pt idx="221">
                  <c:v>1997.42</c:v>
                </c:pt>
                <c:pt idx="222">
                  <c:v>1997.5</c:v>
                </c:pt>
                <c:pt idx="223">
                  <c:v>1997.58</c:v>
                </c:pt>
                <c:pt idx="224">
                  <c:v>1997.67</c:v>
                </c:pt>
                <c:pt idx="225">
                  <c:v>1997.75</c:v>
                </c:pt>
                <c:pt idx="226">
                  <c:v>1997.83</c:v>
                </c:pt>
                <c:pt idx="227">
                  <c:v>1997.92</c:v>
                </c:pt>
                <c:pt idx="228">
                  <c:v>1998.0</c:v>
                </c:pt>
                <c:pt idx="229">
                  <c:v>1998.08</c:v>
                </c:pt>
                <c:pt idx="230">
                  <c:v>1998.17</c:v>
                </c:pt>
                <c:pt idx="231">
                  <c:v>1998.25</c:v>
                </c:pt>
                <c:pt idx="232">
                  <c:v>1998.33</c:v>
                </c:pt>
                <c:pt idx="233">
                  <c:v>1998.42</c:v>
                </c:pt>
                <c:pt idx="234">
                  <c:v>1998.5</c:v>
                </c:pt>
                <c:pt idx="235">
                  <c:v>1998.58</c:v>
                </c:pt>
                <c:pt idx="236">
                  <c:v>1998.67</c:v>
                </c:pt>
                <c:pt idx="237">
                  <c:v>1998.75</c:v>
                </c:pt>
                <c:pt idx="238">
                  <c:v>1998.83</c:v>
                </c:pt>
                <c:pt idx="239">
                  <c:v>1998.92</c:v>
                </c:pt>
                <c:pt idx="240">
                  <c:v>1999.0</c:v>
                </c:pt>
                <c:pt idx="241">
                  <c:v>1999.08</c:v>
                </c:pt>
                <c:pt idx="242">
                  <c:v>1999.17</c:v>
                </c:pt>
                <c:pt idx="243">
                  <c:v>1999.25</c:v>
                </c:pt>
                <c:pt idx="244">
                  <c:v>1999.33</c:v>
                </c:pt>
                <c:pt idx="245">
                  <c:v>1999.42</c:v>
                </c:pt>
                <c:pt idx="246">
                  <c:v>1999.5</c:v>
                </c:pt>
                <c:pt idx="247">
                  <c:v>1999.58</c:v>
                </c:pt>
                <c:pt idx="248">
                  <c:v>1999.67</c:v>
                </c:pt>
                <c:pt idx="249">
                  <c:v>1999.75</c:v>
                </c:pt>
                <c:pt idx="250">
                  <c:v>1999.83</c:v>
                </c:pt>
                <c:pt idx="251">
                  <c:v>1999.92</c:v>
                </c:pt>
                <c:pt idx="252">
                  <c:v>2000.0</c:v>
                </c:pt>
                <c:pt idx="253">
                  <c:v>2000.08</c:v>
                </c:pt>
                <c:pt idx="254">
                  <c:v>2000.17</c:v>
                </c:pt>
                <c:pt idx="255">
                  <c:v>2000.25</c:v>
                </c:pt>
                <c:pt idx="256">
                  <c:v>2000.33</c:v>
                </c:pt>
                <c:pt idx="257">
                  <c:v>2000.42</c:v>
                </c:pt>
                <c:pt idx="258">
                  <c:v>2000.5</c:v>
                </c:pt>
                <c:pt idx="259">
                  <c:v>2000.58</c:v>
                </c:pt>
                <c:pt idx="260">
                  <c:v>2000.67</c:v>
                </c:pt>
                <c:pt idx="261">
                  <c:v>2000.75</c:v>
                </c:pt>
                <c:pt idx="262">
                  <c:v>2000.83</c:v>
                </c:pt>
                <c:pt idx="263">
                  <c:v>2000.92</c:v>
                </c:pt>
                <c:pt idx="264">
                  <c:v>2001.0</c:v>
                </c:pt>
                <c:pt idx="265">
                  <c:v>2001.08</c:v>
                </c:pt>
                <c:pt idx="266">
                  <c:v>2001.17</c:v>
                </c:pt>
                <c:pt idx="267">
                  <c:v>2001.25</c:v>
                </c:pt>
                <c:pt idx="268">
                  <c:v>2001.33</c:v>
                </c:pt>
                <c:pt idx="269">
                  <c:v>2001.42</c:v>
                </c:pt>
                <c:pt idx="270">
                  <c:v>2001.5</c:v>
                </c:pt>
                <c:pt idx="271">
                  <c:v>2001.58</c:v>
                </c:pt>
                <c:pt idx="272">
                  <c:v>2001.67</c:v>
                </c:pt>
                <c:pt idx="273">
                  <c:v>2001.75</c:v>
                </c:pt>
                <c:pt idx="274">
                  <c:v>2001.83</c:v>
                </c:pt>
                <c:pt idx="275">
                  <c:v>2001.92</c:v>
                </c:pt>
                <c:pt idx="276">
                  <c:v>2002.0</c:v>
                </c:pt>
                <c:pt idx="277">
                  <c:v>2002.08</c:v>
                </c:pt>
                <c:pt idx="278">
                  <c:v>2002.17</c:v>
                </c:pt>
                <c:pt idx="279">
                  <c:v>2002.25</c:v>
                </c:pt>
                <c:pt idx="280">
                  <c:v>2002.33</c:v>
                </c:pt>
                <c:pt idx="281">
                  <c:v>2002.42</c:v>
                </c:pt>
                <c:pt idx="282">
                  <c:v>2002.5</c:v>
                </c:pt>
                <c:pt idx="283">
                  <c:v>2002.58</c:v>
                </c:pt>
                <c:pt idx="284">
                  <c:v>2002.67</c:v>
                </c:pt>
                <c:pt idx="285">
                  <c:v>2002.75</c:v>
                </c:pt>
                <c:pt idx="286">
                  <c:v>2002.83</c:v>
                </c:pt>
                <c:pt idx="287">
                  <c:v>2002.92</c:v>
                </c:pt>
                <c:pt idx="288">
                  <c:v>2003.0</c:v>
                </c:pt>
                <c:pt idx="289">
                  <c:v>2003.08</c:v>
                </c:pt>
                <c:pt idx="290">
                  <c:v>2003.17</c:v>
                </c:pt>
                <c:pt idx="291">
                  <c:v>2003.25</c:v>
                </c:pt>
                <c:pt idx="292">
                  <c:v>2003.33</c:v>
                </c:pt>
                <c:pt idx="293">
                  <c:v>2003.42</c:v>
                </c:pt>
                <c:pt idx="294">
                  <c:v>2003.5</c:v>
                </c:pt>
                <c:pt idx="295">
                  <c:v>2003.58</c:v>
                </c:pt>
                <c:pt idx="296">
                  <c:v>2003.67</c:v>
                </c:pt>
                <c:pt idx="297">
                  <c:v>2003.75</c:v>
                </c:pt>
                <c:pt idx="298">
                  <c:v>2003.83</c:v>
                </c:pt>
                <c:pt idx="299">
                  <c:v>2003.92</c:v>
                </c:pt>
                <c:pt idx="300">
                  <c:v>2004.0</c:v>
                </c:pt>
                <c:pt idx="301">
                  <c:v>2004.08</c:v>
                </c:pt>
                <c:pt idx="302">
                  <c:v>2004.17</c:v>
                </c:pt>
                <c:pt idx="303">
                  <c:v>2004.25</c:v>
                </c:pt>
                <c:pt idx="304">
                  <c:v>2004.33</c:v>
                </c:pt>
                <c:pt idx="305">
                  <c:v>2004.42</c:v>
                </c:pt>
                <c:pt idx="306">
                  <c:v>2004.5</c:v>
                </c:pt>
                <c:pt idx="307">
                  <c:v>2004.58</c:v>
                </c:pt>
                <c:pt idx="308">
                  <c:v>2004.67</c:v>
                </c:pt>
                <c:pt idx="309">
                  <c:v>2004.75</c:v>
                </c:pt>
                <c:pt idx="310">
                  <c:v>2004.83</c:v>
                </c:pt>
                <c:pt idx="311">
                  <c:v>2004.92</c:v>
                </c:pt>
                <c:pt idx="312">
                  <c:v>2005.0</c:v>
                </c:pt>
                <c:pt idx="313">
                  <c:v>2005.08</c:v>
                </c:pt>
                <c:pt idx="314">
                  <c:v>2005.17</c:v>
                </c:pt>
                <c:pt idx="315">
                  <c:v>2005.25</c:v>
                </c:pt>
                <c:pt idx="316">
                  <c:v>2005.33</c:v>
                </c:pt>
                <c:pt idx="317">
                  <c:v>2005.42</c:v>
                </c:pt>
                <c:pt idx="318">
                  <c:v>2005.5</c:v>
                </c:pt>
                <c:pt idx="319">
                  <c:v>2005.58</c:v>
                </c:pt>
                <c:pt idx="320">
                  <c:v>2005.67</c:v>
                </c:pt>
                <c:pt idx="321">
                  <c:v>2005.75</c:v>
                </c:pt>
                <c:pt idx="322">
                  <c:v>2005.83</c:v>
                </c:pt>
                <c:pt idx="323">
                  <c:v>2005.92</c:v>
                </c:pt>
                <c:pt idx="324">
                  <c:v>2006.0</c:v>
                </c:pt>
                <c:pt idx="325">
                  <c:v>2006.08</c:v>
                </c:pt>
                <c:pt idx="326">
                  <c:v>2006.17</c:v>
                </c:pt>
                <c:pt idx="327">
                  <c:v>2006.25</c:v>
                </c:pt>
                <c:pt idx="328">
                  <c:v>2006.33</c:v>
                </c:pt>
                <c:pt idx="329">
                  <c:v>2006.42</c:v>
                </c:pt>
                <c:pt idx="330">
                  <c:v>2006.5</c:v>
                </c:pt>
                <c:pt idx="331">
                  <c:v>2006.58</c:v>
                </c:pt>
                <c:pt idx="332">
                  <c:v>2006.67</c:v>
                </c:pt>
                <c:pt idx="333">
                  <c:v>2006.75</c:v>
                </c:pt>
                <c:pt idx="334">
                  <c:v>2006.83</c:v>
                </c:pt>
                <c:pt idx="335">
                  <c:v>2006.92</c:v>
                </c:pt>
                <c:pt idx="336">
                  <c:v>2007.0</c:v>
                </c:pt>
                <c:pt idx="337">
                  <c:v>2007.08</c:v>
                </c:pt>
                <c:pt idx="338">
                  <c:v>2007.17</c:v>
                </c:pt>
                <c:pt idx="339">
                  <c:v>2007.25</c:v>
                </c:pt>
                <c:pt idx="340">
                  <c:v>2007.33</c:v>
                </c:pt>
                <c:pt idx="341">
                  <c:v>2007.42</c:v>
                </c:pt>
                <c:pt idx="342">
                  <c:v>2007.5</c:v>
                </c:pt>
                <c:pt idx="343">
                  <c:v>2007.58</c:v>
                </c:pt>
                <c:pt idx="344">
                  <c:v>2007.67</c:v>
                </c:pt>
                <c:pt idx="345">
                  <c:v>2007.75</c:v>
                </c:pt>
                <c:pt idx="346">
                  <c:v>2007.83</c:v>
                </c:pt>
                <c:pt idx="347">
                  <c:v>2007.92</c:v>
                </c:pt>
                <c:pt idx="348">
                  <c:v>2008.0</c:v>
                </c:pt>
                <c:pt idx="349">
                  <c:v>2008.08</c:v>
                </c:pt>
                <c:pt idx="350">
                  <c:v>2008.17</c:v>
                </c:pt>
                <c:pt idx="351">
                  <c:v>2008.25</c:v>
                </c:pt>
                <c:pt idx="352">
                  <c:v>2008.33</c:v>
                </c:pt>
                <c:pt idx="353">
                  <c:v>2008.42</c:v>
                </c:pt>
                <c:pt idx="354">
                  <c:v>2008.5</c:v>
                </c:pt>
                <c:pt idx="355">
                  <c:v>2008.58</c:v>
                </c:pt>
                <c:pt idx="356">
                  <c:v>2008.67</c:v>
                </c:pt>
                <c:pt idx="357">
                  <c:v>2008.75</c:v>
                </c:pt>
                <c:pt idx="358">
                  <c:v>2008.83</c:v>
                </c:pt>
                <c:pt idx="359">
                  <c:v>2008.92</c:v>
                </c:pt>
                <c:pt idx="360">
                  <c:v>2009.0</c:v>
                </c:pt>
                <c:pt idx="361">
                  <c:v>2009.08</c:v>
                </c:pt>
                <c:pt idx="362">
                  <c:v>2009.17</c:v>
                </c:pt>
                <c:pt idx="363">
                  <c:v>2009.25</c:v>
                </c:pt>
                <c:pt idx="364">
                  <c:v>2009.33</c:v>
                </c:pt>
                <c:pt idx="365">
                  <c:v>2009.42</c:v>
                </c:pt>
                <c:pt idx="366">
                  <c:v>2009.5</c:v>
                </c:pt>
                <c:pt idx="367">
                  <c:v>2009.58</c:v>
                </c:pt>
                <c:pt idx="368">
                  <c:v>2009.67</c:v>
                </c:pt>
                <c:pt idx="369">
                  <c:v>2009.75</c:v>
                </c:pt>
                <c:pt idx="370">
                  <c:v>2009.83</c:v>
                </c:pt>
                <c:pt idx="371">
                  <c:v>2009.92</c:v>
                </c:pt>
                <c:pt idx="372">
                  <c:v>2010.0</c:v>
                </c:pt>
                <c:pt idx="373">
                  <c:v>2010.08</c:v>
                </c:pt>
                <c:pt idx="374">
                  <c:v>2010.17</c:v>
                </c:pt>
                <c:pt idx="375">
                  <c:v>2010.25</c:v>
                </c:pt>
                <c:pt idx="376">
                  <c:v>2010.33</c:v>
                </c:pt>
                <c:pt idx="377">
                  <c:v>2010.42</c:v>
                </c:pt>
                <c:pt idx="378">
                  <c:v>2010.5</c:v>
                </c:pt>
                <c:pt idx="379">
                  <c:v>2010.58</c:v>
                </c:pt>
                <c:pt idx="380">
                  <c:v>2010.67</c:v>
                </c:pt>
                <c:pt idx="381">
                  <c:v>2010.75</c:v>
                </c:pt>
                <c:pt idx="382">
                  <c:v>2010.83</c:v>
                </c:pt>
                <c:pt idx="383">
                  <c:v>2010.92</c:v>
                </c:pt>
                <c:pt idx="384">
                  <c:v>2011.0</c:v>
                </c:pt>
                <c:pt idx="385">
                  <c:v>2011.08</c:v>
                </c:pt>
                <c:pt idx="386">
                  <c:v>2011.17</c:v>
                </c:pt>
                <c:pt idx="387">
                  <c:v>2011.25</c:v>
                </c:pt>
                <c:pt idx="388">
                  <c:v>2011.33</c:v>
                </c:pt>
                <c:pt idx="389">
                  <c:v>2011.42</c:v>
                </c:pt>
                <c:pt idx="390">
                  <c:v>2011.5</c:v>
                </c:pt>
                <c:pt idx="391">
                  <c:v>2011.58</c:v>
                </c:pt>
                <c:pt idx="392">
                  <c:v>2011.67</c:v>
                </c:pt>
                <c:pt idx="393">
                  <c:v>2011.75</c:v>
                </c:pt>
                <c:pt idx="394">
                  <c:v>2011.83</c:v>
                </c:pt>
                <c:pt idx="395">
                  <c:v>2011.92</c:v>
                </c:pt>
                <c:pt idx="396">
                  <c:v>2012.0</c:v>
                </c:pt>
                <c:pt idx="397">
                  <c:v>2012.08</c:v>
                </c:pt>
                <c:pt idx="398">
                  <c:v>2012.17</c:v>
                </c:pt>
                <c:pt idx="399">
                  <c:v>2012.25</c:v>
                </c:pt>
                <c:pt idx="400">
                  <c:v>2012.33</c:v>
                </c:pt>
                <c:pt idx="401">
                  <c:v>2012.42</c:v>
                </c:pt>
                <c:pt idx="402">
                  <c:v>2012.5</c:v>
                </c:pt>
                <c:pt idx="403">
                  <c:v>2012.58</c:v>
                </c:pt>
                <c:pt idx="404">
                  <c:v>2012.67</c:v>
                </c:pt>
                <c:pt idx="405">
                  <c:v>2012.75</c:v>
                </c:pt>
                <c:pt idx="406">
                  <c:v>2012.83</c:v>
                </c:pt>
                <c:pt idx="407">
                  <c:v>2012.92</c:v>
                </c:pt>
                <c:pt idx="408">
                  <c:v>2013.0</c:v>
                </c:pt>
                <c:pt idx="409">
                  <c:v>2013.08</c:v>
                </c:pt>
                <c:pt idx="410">
                  <c:v>2013.17</c:v>
                </c:pt>
                <c:pt idx="411">
                  <c:v>2013.25</c:v>
                </c:pt>
                <c:pt idx="412">
                  <c:v>2013.33</c:v>
                </c:pt>
                <c:pt idx="413">
                  <c:v>2013.42</c:v>
                </c:pt>
                <c:pt idx="414">
                  <c:v>2013.5</c:v>
                </c:pt>
                <c:pt idx="415">
                  <c:v>2013.58</c:v>
                </c:pt>
                <c:pt idx="416">
                  <c:v>2013.67</c:v>
                </c:pt>
                <c:pt idx="417">
                  <c:v>2013.75</c:v>
                </c:pt>
                <c:pt idx="418">
                  <c:v>2013.83</c:v>
                </c:pt>
                <c:pt idx="419">
                  <c:v>2013.92</c:v>
                </c:pt>
                <c:pt idx="420">
                  <c:v>2014.0</c:v>
                </c:pt>
                <c:pt idx="421">
                  <c:v>2014.08</c:v>
                </c:pt>
                <c:pt idx="422">
                  <c:v>2014.17</c:v>
                </c:pt>
                <c:pt idx="423">
                  <c:v>2014.25</c:v>
                </c:pt>
                <c:pt idx="424">
                  <c:v>2014.33</c:v>
                </c:pt>
                <c:pt idx="425">
                  <c:v>2014.42</c:v>
                </c:pt>
                <c:pt idx="426">
                  <c:v>2014.5</c:v>
                </c:pt>
                <c:pt idx="427">
                  <c:v>2014.58</c:v>
                </c:pt>
                <c:pt idx="428">
                  <c:v>2014.67</c:v>
                </c:pt>
                <c:pt idx="429">
                  <c:v>2014.75</c:v>
                </c:pt>
                <c:pt idx="430">
                  <c:v>2014.83</c:v>
                </c:pt>
              </c:numCache>
            </c:numRef>
          </c:xVal>
          <c:yVal>
            <c:numRef>
              <c:f>'[uah 12-2014.xlsx]NASA-GISS 12-2014'!$C$1:$C$434</c:f>
              <c:numCache>
                <c:formatCode>0.00</c:formatCode>
                <c:ptCount val="434"/>
                <c:pt idx="0">
                  <c:v>-0.25</c:v>
                </c:pt>
                <c:pt idx="1">
                  <c:v>-0.47</c:v>
                </c:pt>
                <c:pt idx="2">
                  <c:v>-0.21</c:v>
                </c:pt>
                <c:pt idx="3">
                  <c:v>-0.27</c:v>
                </c:pt>
                <c:pt idx="4">
                  <c:v>-0.35</c:v>
                </c:pt>
                <c:pt idx="5">
                  <c:v>-0.26</c:v>
                </c:pt>
                <c:pt idx="6">
                  <c:v>-0.38</c:v>
                </c:pt>
                <c:pt idx="7">
                  <c:v>-0.27</c:v>
                </c:pt>
                <c:pt idx="8">
                  <c:v>-0.15</c:v>
                </c:pt>
                <c:pt idx="9">
                  <c:v>-0.16</c:v>
                </c:pt>
                <c:pt idx="10">
                  <c:v>-0.12</c:v>
                </c:pt>
                <c:pt idx="11">
                  <c:v>0.07</c:v>
                </c:pt>
                <c:pt idx="12">
                  <c:v>-0.11</c:v>
                </c:pt>
                <c:pt idx="13">
                  <c:v>0.01</c:v>
                </c:pt>
                <c:pt idx="14">
                  <c:v>-0.1</c:v>
                </c:pt>
                <c:pt idx="15">
                  <c:v>-0.06</c:v>
                </c:pt>
                <c:pt idx="16">
                  <c:v>-0.06</c:v>
                </c:pt>
                <c:pt idx="17">
                  <c:v>-0.21</c:v>
                </c:pt>
                <c:pt idx="18">
                  <c:v>-0.13</c:v>
                </c:pt>
                <c:pt idx="19">
                  <c:v>-0.13</c:v>
                </c:pt>
                <c:pt idx="20">
                  <c:v>-0.17</c:v>
                </c:pt>
                <c:pt idx="21">
                  <c:v>-0.22</c:v>
                </c:pt>
                <c:pt idx="22">
                  <c:v>-0.12</c:v>
                </c:pt>
                <c:pt idx="23">
                  <c:v>-0.2</c:v>
                </c:pt>
                <c:pt idx="24">
                  <c:v>0.16</c:v>
                </c:pt>
                <c:pt idx="25">
                  <c:v>0.02</c:v>
                </c:pt>
                <c:pt idx="26">
                  <c:v>0.1</c:v>
                </c:pt>
                <c:pt idx="27">
                  <c:v>-0.08</c:v>
                </c:pt>
                <c:pt idx="28">
                  <c:v>-0.15</c:v>
                </c:pt>
                <c:pt idx="29">
                  <c:v>-0.09</c:v>
                </c:pt>
                <c:pt idx="30">
                  <c:v>-0.07</c:v>
                </c:pt>
                <c:pt idx="31">
                  <c:v>-0.06</c:v>
                </c:pt>
                <c:pt idx="32">
                  <c:v>-0.23</c:v>
                </c:pt>
                <c:pt idx="33">
                  <c:v>-0.28</c:v>
                </c:pt>
                <c:pt idx="34">
                  <c:v>-0.19</c:v>
                </c:pt>
                <c:pt idx="35">
                  <c:v>0.0</c:v>
                </c:pt>
                <c:pt idx="36">
                  <c:v>-0.31</c:v>
                </c:pt>
                <c:pt idx="37">
                  <c:v>-0.24</c:v>
                </c:pt>
                <c:pt idx="38">
                  <c:v>-0.42</c:v>
                </c:pt>
                <c:pt idx="39">
                  <c:v>-0.31</c:v>
                </c:pt>
                <c:pt idx="40">
                  <c:v>-0.25</c:v>
                </c:pt>
                <c:pt idx="41">
                  <c:v>-0.34</c:v>
                </c:pt>
                <c:pt idx="42">
                  <c:v>-0.24</c:v>
                </c:pt>
                <c:pt idx="43">
                  <c:v>-0.31</c:v>
                </c:pt>
                <c:pt idx="44">
                  <c:v>-0.27</c:v>
                </c:pt>
                <c:pt idx="45">
                  <c:v>-0.27</c:v>
                </c:pt>
                <c:pt idx="46">
                  <c:v>-0.26</c:v>
                </c:pt>
                <c:pt idx="47">
                  <c:v>0.03</c:v>
                </c:pt>
                <c:pt idx="48">
                  <c:v>0.14</c:v>
                </c:pt>
                <c:pt idx="49">
                  <c:v>0.0</c:v>
                </c:pt>
                <c:pt idx="50">
                  <c:v>0.02</c:v>
                </c:pt>
                <c:pt idx="51">
                  <c:v>-0.08</c:v>
                </c:pt>
                <c:pt idx="52">
                  <c:v>-0.02</c:v>
                </c:pt>
                <c:pt idx="53">
                  <c:v>-0.19</c:v>
                </c:pt>
                <c:pt idx="54">
                  <c:v>-0.23</c:v>
                </c:pt>
                <c:pt idx="55">
                  <c:v>-0.08</c:v>
                </c:pt>
                <c:pt idx="56">
                  <c:v>-0.00999999999999996</c:v>
                </c:pt>
                <c:pt idx="57">
                  <c:v>-0.24</c:v>
                </c:pt>
                <c:pt idx="58">
                  <c:v>-0.08</c:v>
                </c:pt>
                <c:pt idx="59">
                  <c:v>-0.23</c:v>
                </c:pt>
                <c:pt idx="60">
                  <c:v>-0.1</c:v>
                </c:pt>
                <c:pt idx="61">
                  <c:v>-0.24</c:v>
                </c:pt>
                <c:pt idx="62">
                  <c:v>-0.11</c:v>
                </c:pt>
                <c:pt idx="63">
                  <c:v>-0.3</c:v>
                </c:pt>
                <c:pt idx="64">
                  <c:v>-0.04</c:v>
                </c:pt>
                <c:pt idx="65">
                  <c:v>-0.32</c:v>
                </c:pt>
                <c:pt idx="66">
                  <c:v>-0.22</c:v>
                </c:pt>
                <c:pt idx="67">
                  <c:v>-0.24</c:v>
                </c:pt>
                <c:pt idx="68">
                  <c:v>-0.22</c:v>
                </c:pt>
                <c:pt idx="69">
                  <c:v>-0.25</c:v>
                </c:pt>
                <c:pt idx="70">
                  <c:v>-0.35</c:v>
                </c:pt>
                <c:pt idx="71">
                  <c:v>-0.43</c:v>
                </c:pt>
                <c:pt idx="72">
                  <c:v>-0.16</c:v>
                </c:pt>
                <c:pt idx="73">
                  <c:v>-0.44</c:v>
                </c:pt>
                <c:pt idx="74">
                  <c:v>-0.23</c:v>
                </c:pt>
                <c:pt idx="75">
                  <c:v>-0.3</c:v>
                </c:pt>
                <c:pt idx="76">
                  <c:v>-0.22</c:v>
                </c:pt>
                <c:pt idx="77">
                  <c:v>-0.21</c:v>
                </c:pt>
                <c:pt idx="78">
                  <c:v>-0.39</c:v>
                </c:pt>
                <c:pt idx="79">
                  <c:v>-0.25</c:v>
                </c:pt>
                <c:pt idx="80">
                  <c:v>-0.26</c:v>
                </c:pt>
                <c:pt idx="81">
                  <c:v>-0.27</c:v>
                </c:pt>
                <c:pt idx="82">
                  <c:v>-0.3</c:v>
                </c:pt>
                <c:pt idx="83">
                  <c:v>-0.25</c:v>
                </c:pt>
                <c:pt idx="84">
                  <c:v>-0.11</c:v>
                </c:pt>
                <c:pt idx="85">
                  <c:v>-0.03</c:v>
                </c:pt>
                <c:pt idx="86">
                  <c:v>-0.11</c:v>
                </c:pt>
                <c:pt idx="87">
                  <c:v>-0.14</c:v>
                </c:pt>
                <c:pt idx="88">
                  <c:v>-0.14</c:v>
                </c:pt>
                <c:pt idx="89">
                  <c:v>-0.24</c:v>
                </c:pt>
                <c:pt idx="90">
                  <c:v>-0.26</c:v>
                </c:pt>
                <c:pt idx="91">
                  <c:v>-0.27</c:v>
                </c:pt>
                <c:pt idx="92">
                  <c:v>-0.38</c:v>
                </c:pt>
                <c:pt idx="93">
                  <c:v>-0.27</c:v>
                </c:pt>
                <c:pt idx="94">
                  <c:v>-0.3</c:v>
                </c:pt>
                <c:pt idx="95">
                  <c:v>-0.25</c:v>
                </c:pt>
                <c:pt idx="96">
                  <c:v>-0.05</c:v>
                </c:pt>
                <c:pt idx="97">
                  <c:v>0.05</c:v>
                </c:pt>
                <c:pt idx="98">
                  <c:v>-0.24</c:v>
                </c:pt>
                <c:pt idx="99">
                  <c:v>-0.15</c:v>
                </c:pt>
                <c:pt idx="100">
                  <c:v>-0.14</c:v>
                </c:pt>
                <c:pt idx="101">
                  <c:v>-0.04</c:v>
                </c:pt>
                <c:pt idx="102">
                  <c:v>0.05</c:v>
                </c:pt>
                <c:pt idx="103">
                  <c:v>-0.14</c:v>
                </c:pt>
                <c:pt idx="104">
                  <c:v>-0.02</c:v>
                </c:pt>
                <c:pt idx="105">
                  <c:v>-0.09</c:v>
                </c:pt>
                <c:pt idx="106">
                  <c:v>-0.15</c:v>
                </c:pt>
                <c:pt idx="107">
                  <c:v>0.08</c:v>
                </c:pt>
                <c:pt idx="108">
                  <c:v>0.17</c:v>
                </c:pt>
                <c:pt idx="109">
                  <c:v>0.01</c:v>
                </c:pt>
                <c:pt idx="110">
                  <c:v>0.09</c:v>
                </c:pt>
                <c:pt idx="111">
                  <c:v>0.04</c:v>
                </c:pt>
                <c:pt idx="112">
                  <c:v>0.04</c:v>
                </c:pt>
                <c:pt idx="113">
                  <c:v>0.02</c:v>
                </c:pt>
                <c:pt idx="114">
                  <c:v>-0.05</c:v>
                </c:pt>
                <c:pt idx="115">
                  <c:v>0.05</c:v>
                </c:pt>
                <c:pt idx="116">
                  <c:v>0.01</c:v>
                </c:pt>
                <c:pt idx="117">
                  <c:v>-0.00999999999999996</c:v>
                </c:pt>
                <c:pt idx="118">
                  <c:v>-0.29</c:v>
                </c:pt>
                <c:pt idx="119">
                  <c:v>-0.08</c:v>
                </c:pt>
                <c:pt idx="120">
                  <c:v>-0.24</c:v>
                </c:pt>
                <c:pt idx="121">
                  <c:v>-0.05</c:v>
                </c:pt>
                <c:pt idx="122">
                  <c:v>-0.03</c:v>
                </c:pt>
                <c:pt idx="123">
                  <c:v>-0.08</c:v>
                </c:pt>
                <c:pt idx="124">
                  <c:v>-0.23</c:v>
                </c:pt>
                <c:pt idx="125">
                  <c:v>-0.24</c:v>
                </c:pt>
                <c:pt idx="126">
                  <c:v>-0.06</c:v>
                </c:pt>
                <c:pt idx="127">
                  <c:v>-0.04</c:v>
                </c:pt>
                <c:pt idx="128">
                  <c:v>-0.03</c:v>
                </c:pt>
                <c:pt idx="129">
                  <c:v>-0.07</c:v>
                </c:pt>
                <c:pt idx="130">
                  <c:v>-0.21</c:v>
                </c:pt>
                <c:pt idx="131">
                  <c:v>-0.03</c:v>
                </c:pt>
                <c:pt idx="132">
                  <c:v>0.0</c:v>
                </c:pt>
                <c:pt idx="133">
                  <c:v>0.0</c:v>
                </c:pt>
                <c:pt idx="134">
                  <c:v>0.36</c:v>
                </c:pt>
                <c:pt idx="135">
                  <c:v>0.14</c:v>
                </c:pt>
                <c:pt idx="136">
                  <c:v>0.06</c:v>
                </c:pt>
                <c:pt idx="137">
                  <c:v>-0.02</c:v>
                </c:pt>
                <c:pt idx="138">
                  <c:v>0.03</c:v>
                </c:pt>
                <c:pt idx="139">
                  <c:v>-0.08</c:v>
                </c:pt>
                <c:pt idx="140">
                  <c:v>-0.1</c:v>
                </c:pt>
                <c:pt idx="141">
                  <c:v>0.02</c:v>
                </c:pt>
                <c:pt idx="142">
                  <c:v>0.05</c:v>
                </c:pt>
                <c:pt idx="143">
                  <c:v>0.03</c:v>
                </c:pt>
                <c:pt idx="144">
                  <c:v>0.03</c:v>
                </c:pt>
                <c:pt idx="145">
                  <c:v>0.11</c:v>
                </c:pt>
                <c:pt idx="146">
                  <c:v>-0.03</c:v>
                </c:pt>
                <c:pt idx="147">
                  <c:v>0.11</c:v>
                </c:pt>
                <c:pt idx="148">
                  <c:v>-0.02</c:v>
                </c:pt>
                <c:pt idx="149">
                  <c:v>0.15</c:v>
                </c:pt>
                <c:pt idx="150">
                  <c:v>0.12</c:v>
                </c:pt>
                <c:pt idx="151">
                  <c:v>0.02</c:v>
                </c:pt>
                <c:pt idx="152">
                  <c:v>0.07</c:v>
                </c:pt>
                <c:pt idx="153">
                  <c:v>-0.09</c:v>
                </c:pt>
                <c:pt idx="154">
                  <c:v>-0.08</c:v>
                </c:pt>
                <c:pt idx="155">
                  <c:v>-0.05</c:v>
                </c:pt>
                <c:pt idx="156">
                  <c:v>0.06</c:v>
                </c:pt>
                <c:pt idx="157">
                  <c:v>0.02</c:v>
                </c:pt>
                <c:pt idx="158">
                  <c:v>0.08</c:v>
                </c:pt>
                <c:pt idx="159">
                  <c:v>-0.13</c:v>
                </c:pt>
                <c:pt idx="160">
                  <c:v>-0.07</c:v>
                </c:pt>
                <c:pt idx="161">
                  <c:v>-0.14</c:v>
                </c:pt>
                <c:pt idx="162">
                  <c:v>-0.25</c:v>
                </c:pt>
                <c:pt idx="163">
                  <c:v>-0.29</c:v>
                </c:pt>
                <c:pt idx="164">
                  <c:v>-0.39</c:v>
                </c:pt>
                <c:pt idx="165">
                  <c:v>-0.3</c:v>
                </c:pt>
                <c:pt idx="166">
                  <c:v>-0.35</c:v>
                </c:pt>
                <c:pt idx="167">
                  <c:v>-0.17</c:v>
                </c:pt>
                <c:pt idx="168">
                  <c:v>-0.00999999999999996</c:v>
                </c:pt>
                <c:pt idx="169">
                  <c:v>0.01</c:v>
                </c:pt>
                <c:pt idx="170">
                  <c:v>-0.02</c:v>
                </c:pt>
                <c:pt idx="171">
                  <c:v>-0.13</c:v>
                </c:pt>
                <c:pt idx="172">
                  <c:v>-0.12</c:v>
                </c:pt>
                <c:pt idx="173">
                  <c:v>-0.16</c:v>
                </c:pt>
                <c:pt idx="174">
                  <c:v>-0.11</c:v>
                </c:pt>
                <c:pt idx="175">
                  <c:v>-0.24</c:v>
                </c:pt>
                <c:pt idx="176">
                  <c:v>-0.29</c:v>
                </c:pt>
                <c:pt idx="177">
                  <c:v>-0.17</c:v>
                </c:pt>
                <c:pt idx="178">
                  <c:v>-0.31</c:v>
                </c:pt>
                <c:pt idx="179">
                  <c:v>-0.19</c:v>
                </c:pt>
                <c:pt idx="180">
                  <c:v>-0.09</c:v>
                </c:pt>
                <c:pt idx="181">
                  <c:v>-0.36</c:v>
                </c:pt>
                <c:pt idx="182">
                  <c:v>-0.11</c:v>
                </c:pt>
                <c:pt idx="183">
                  <c:v>0.03</c:v>
                </c:pt>
                <c:pt idx="184">
                  <c:v>-0.1</c:v>
                </c:pt>
                <c:pt idx="185">
                  <c:v>0.02</c:v>
                </c:pt>
                <c:pt idx="186">
                  <c:v>-0.09</c:v>
                </c:pt>
                <c:pt idx="187">
                  <c:v>-0.17</c:v>
                </c:pt>
                <c:pt idx="188">
                  <c:v>-0.06</c:v>
                </c:pt>
                <c:pt idx="189">
                  <c:v>0.05</c:v>
                </c:pt>
                <c:pt idx="190">
                  <c:v>0.07</c:v>
                </c:pt>
                <c:pt idx="191">
                  <c:v>0.0</c:v>
                </c:pt>
                <c:pt idx="192">
                  <c:v>0.13</c:v>
                </c:pt>
                <c:pt idx="193">
                  <c:v>0.4</c:v>
                </c:pt>
                <c:pt idx="194">
                  <c:v>0.07</c:v>
                </c:pt>
                <c:pt idx="195">
                  <c:v>0.09</c:v>
                </c:pt>
                <c:pt idx="196">
                  <c:v>-0.09</c:v>
                </c:pt>
                <c:pt idx="197">
                  <c:v>0.07</c:v>
                </c:pt>
                <c:pt idx="198">
                  <c:v>0.12</c:v>
                </c:pt>
                <c:pt idx="199">
                  <c:v>0.1</c:v>
                </c:pt>
                <c:pt idx="200">
                  <c:v>-0.06</c:v>
                </c:pt>
                <c:pt idx="201">
                  <c:v>0.1</c:v>
                </c:pt>
                <c:pt idx="202">
                  <c:v>0.06</c:v>
                </c:pt>
                <c:pt idx="203">
                  <c:v>-0.07</c:v>
                </c:pt>
                <c:pt idx="204">
                  <c:v>-0.11</c:v>
                </c:pt>
                <c:pt idx="205">
                  <c:v>0.11</c:v>
                </c:pt>
                <c:pt idx="206">
                  <c:v>-0.04</c:v>
                </c:pt>
                <c:pt idx="207">
                  <c:v>-0.02</c:v>
                </c:pt>
                <c:pt idx="208">
                  <c:v>-0.08</c:v>
                </c:pt>
                <c:pt idx="209">
                  <c:v>-0.11</c:v>
                </c:pt>
                <c:pt idx="210">
                  <c:v>-0.02</c:v>
                </c:pt>
                <c:pt idx="211">
                  <c:v>0.12</c:v>
                </c:pt>
                <c:pt idx="212">
                  <c:v>-0.11</c:v>
                </c:pt>
                <c:pt idx="213">
                  <c:v>-0.16</c:v>
                </c:pt>
                <c:pt idx="214">
                  <c:v>0.04</c:v>
                </c:pt>
                <c:pt idx="215">
                  <c:v>0.04</c:v>
                </c:pt>
                <c:pt idx="216">
                  <c:v>-0.04</c:v>
                </c:pt>
                <c:pt idx="217">
                  <c:v>0.01</c:v>
                </c:pt>
                <c:pt idx="218">
                  <c:v>0.17</c:v>
                </c:pt>
                <c:pt idx="219">
                  <c:v>0.0</c:v>
                </c:pt>
                <c:pt idx="220">
                  <c:v>0.01</c:v>
                </c:pt>
                <c:pt idx="221">
                  <c:v>0.16</c:v>
                </c:pt>
                <c:pt idx="222">
                  <c:v>-0.02</c:v>
                </c:pt>
                <c:pt idx="223">
                  <c:v>0.04</c:v>
                </c:pt>
                <c:pt idx="224">
                  <c:v>0.17</c:v>
                </c:pt>
                <c:pt idx="225">
                  <c:v>0.25</c:v>
                </c:pt>
                <c:pt idx="226">
                  <c:v>0.26</c:v>
                </c:pt>
                <c:pt idx="227">
                  <c:v>0.23</c:v>
                </c:pt>
                <c:pt idx="228">
                  <c:v>0.24</c:v>
                </c:pt>
                <c:pt idx="229">
                  <c:v>0.51</c:v>
                </c:pt>
                <c:pt idx="230">
                  <c:v>0.27</c:v>
                </c:pt>
                <c:pt idx="231">
                  <c:v>0.27</c:v>
                </c:pt>
                <c:pt idx="232">
                  <c:v>0.32</c:v>
                </c:pt>
                <c:pt idx="233">
                  <c:v>0.4</c:v>
                </c:pt>
                <c:pt idx="234">
                  <c:v>0.32</c:v>
                </c:pt>
                <c:pt idx="235">
                  <c:v>0.32</c:v>
                </c:pt>
                <c:pt idx="236">
                  <c:v>0.09</c:v>
                </c:pt>
                <c:pt idx="237">
                  <c:v>0.06</c:v>
                </c:pt>
                <c:pt idx="238">
                  <c:v>0.11</c:v>
                </c:pt>
                <c:pt idx="239">
                  <c:v>0.2</c:v>
                </c:pt>
                <c:pt idx="240">
                  <c:v>0.12</c:v>
                </c:pt>
                <c:pt idx="241">
                  <c:v>0.3</c:v>
                </c:pt>
                <c:pt idx="242">
                  <c:v>-0.04</c:v>
                </c:pt>
                <c:pt idx="243">
                  <c:v>-0.02</c:v>
                </c:pt>
                <c:pt idx="244">
                  <c:v>-0.05</c:v>
                </c:pt>
                <c:pt idx="245">
                  <c:v>0.02</c:v>
                </c:pt>
                <c:pt idx="246">
                  <c:v>0.05</c:v>
                </c:pt>
                <c:pt idx="247">
                  <c:v>-0.00999999999999996</c:v>
                </c:pt>
                <c:pt idx="248">
                  <c:v>0.04</c:v>
                </c:pt>
                <c:pt idx="249">
                  <c:v>0.04</c:v>
                </c:pt>
                <c:pt idx="250">
                  <c:v>0.02</c:v>
                </c:pt>
                <c:pt idx="251">
                  <c:v>0.09</c:v>
                </c:pt>
                <c:pt idx="252">
                  <c:v>-0.13</c:v>
                </c:pt>
                <c:pt idx="253">
                  <c:v>0.2</c:v>
                </c:pt>
                <c:pt idx="254">
                  <c:v>0.2</c:v>
                </c:pt>
                <c:pt idx="255">
                  <c:v>0.23</c:v>
                </c:pt>
                <c:pt idx="256">
                  <c:v>0.04</c:v>
                </c:pt>
                <c:pt idx="257">
                  <c:v>0.07</c:v>
                </c:pt>
                <c:pt idx="258">
                  <c:v>0.05</c:v>
                </c:pt>
                <c:pt idx="259">
                  <c:v>0.07</c:v>
                </c:pt>
                <c:pt idx="260">
                  <c:v>0.06</c:v>
                </c:pt>
                <c:pt idx="261">
                  <c:v>-0.09</c:v>
                </c:pt>
                <c:pt idx="262">
                  <c:v>-0.05</c:v>
                </c:pt>
                <c:pt idx="263">
                  <c:v>-0.09</c:v>
                </c:pt>
                <c:pt idx="264">
                  <c:v>0.06</c:v>
                </c:pt>
                <c:pt idx="265">
                  <c:v>0.1</c:v>
                </c:pt>
                <c:pt idx="266">
                  <c:v>0.22</c:v>
                </c:pt>
                <c:pt idx="267">
                  <c:v>0.15</c:v>
                </c:pt>
                <c:pt idx="268">
                  <c:v>0.21</c:v>
                </c:pt>
                <c:pt idx="269">
                  <c:v>0.18</c:v>
                </c:pt>
                <c:pt idx="270">
                  <c:v>0.23</c:v>
                </c:pt>
                <c:pt idx="271">
                  <c:v>0.13</c:v>
                </c:pt>
                <c:pt idx="272">
                  <c:v>0.17</c:v>
                </c:pt>
                <c:pt idx="273">
                  <c:v>0.11</c:v>
                </c:pt>
                <c:pt idx="274">
                  <c:v>0.32</c:v>
                </c:pt>
                <c:pt idx="275">
                  <c:v>0.16</c:v>
                </c:pt>
                <c:pt idx="276">
                  <c:v>0.36</c:v>
                </c:pt>
                <c:pt idx="277">
                  <c:v>0.38</c:v>
                </c:pt>
                <c:pt idx="278">
                  <c:v>0.53</c:v>
                </c:pt>
                <c:pt idx="279">
                  <c:v>0.21</c:v>
                </c:pt>
                <c:pt idx="280">
                  <c:v>0.26</c:v>
                </c:pt>
                <c:pt idx="281">
                  <c:v>0.18</c:v>
                </c:pt>
                <c:pt idx="282">
                  <c:v>0.22</c:v>
                </c:pt>
                <c:pt idx="283">
                  <c:v>0.17</c:v>
                </c:pt>
                <c:pt idx="284">
                  <c:v>0.27</c:v>
                </c:pt>
                <c:pt idx="285">
                  <c:v>0.19</c:v>
                </c:pt>
                <c:pt idx="286">
                  <c:v>0.23</c:v>
                </c:pt>
                <c:pt idx="287">
                  <c:v>0.06</c:v>
                </c:pt>
                <c:pt idx="288">
                  <c:v>0.36</c:v>
                </c:pt>
                <c:pt idx="289">
                  <c:v>0.18</c:v>
                </c:pt>
                <c:pt idx="290">
                  <c:v>0.19</c:v>
                </c:pt>
                <c:pt idx="291">
                  <c:v>0.16</c:v>
                </c:pt>
                <c:pt idx="292">
                  <c:v>0.25</c:v>
                </c:pt>
                <c:pt idx="293">
                  <c:v>0.11</c:v>
                </c:pt>
                <c:pt idx="294">
                  <c:v>0.18</c:v>
                </c:pt>
                <c:pt idx="295">
                  <c:v>0.29</c:v>
                </c:pt>
                <c:pt idx="296">
                  <c:v>0.27</c:v>
                </c:pt>
                <c:pt idx="297">
                  <c:v>0.37</c:v>
                </c:pt>
                <c:pt idx="298">
                  <c:v>0.17</c:v>
                </c:pt>
                <c:pt idx="299">
                  <c:v>0.37</c:v>
                </c:pt>
                <c:pt idx="300">
                  <c:v>0.2</c:v>
                </c:pt>
                <c:pt idx="301">
                  <c:v>0.31</c:v>
                </c:pt>
                <c:pt idx="302">
                  <c:v>0.28</c:v>
                </c:pt>
                <c:pt idx="303">
                  <c:v>0.23</c:v>
                </c:pt>
                <c:pt idx="304">
                  <c:v>0.05</c:v>
                </c:pt>
                <c:pt idx="305">
                  <c:v>0.04</c:v>
                </c:pt>
                <c:pt idx="306">
                  <c:v>-0.14</c:v>
                </c:pt>
                <c:pt idx="307">
                  <c:v>0.05</c:v>
                </c:pt>
                <c:pt idx="308">
                  <c:v>0.14</c:v>
                </c:pt>
                <c:pt idx="309">
                  <c:v>0.27</c:v>
                </c:pt>
                <c:pt idx="310">
                  <c:v>0.34</c:v>
                </c:pt>
                <c:pt idx="311">
                  <c:v>0.12</c:v>
                </c:pt>
                <c:pt idx="312">
                  <c:v>0.33</c:v>
                </c:pt>
                <c:pt idx="313">
                  <c:v>0.2</c:v>
                </c:pt>
                <c:pt idx="314">
                  <c:v>0.31</c:v>
                </c:pt>
                <c:pt idx="315">
                  <c:v>0.31</c:v>
                </c:pt>
                <c:pt idx="316">
                  <c:v>0.25</c:v>
                </c:pt>
                <c:pt idx="317">
                  <c:v>0.28</c:v>
                </c:pt>
                <c:pt idx="318">
                  <c:v>0.26</c:v>
                </c:pt>
                <c:pt idx="319">
                  <c:v>0.24</c:v>
                </c:pt>
                <c:pt idx="320">
                  <c:v>0.38</c:v>
                </c:pt>
                <c:pt idx="321">
                  <c:v>0.41</c:v>
                </c:pt>
                <c:pt idx="322">
                  <c:v>0.35</c:v>
                </c:pt>
                <c:pt idx="323">
                  <c:v>0.28</c:v>
                </c:pt>
                <c:pt idx="324">
                  <c:v>0.17</c:v>
                </c:pt>
                <c:pt idx="325">
                  <c:v>0.3</c:v>
                </c:pt>
                <c:pt idx="326">
                  <c:v>0.23</c:v>
                </c:pt>
                <c:pt idx="327">
                  <c:v>0.09</c:v>
                </c:pt>
                <c:pt idx="328">
                  <c:v>0.08</c:v>
                </c:pt>
                <c:pt idx="329">
                  <c:v>0.25</c:v>
                </c:pt>
                <c:pt idx="330">
                  <c:v>0.15</c:v>
                </c:pt>
                <c:pt idx="331">
                  <c:v>0.3</c:v>
                </c:pt>
                <c:pt idx="332">
                  <c:v>0.23</c:v>
                </c:pt>
                <c:pt idx="333">
                  <c:v>0.31</c:v>
                </c:pt>
                <c:pt idx="334">
                  <c:v>0.34</c:v>
                </c:pt>
                <c:pt idx="335">
                  <c:v>0.39</c:v>
                </c:pt>
                <c:pt idx="336">
                  <c:v>0.57</c:v>
                </c:pt>
                <c:pt idx="337">
                  <c:v>0.3</c:v>
                </c:pt>
                <c:pt idx="338">
                  <c:v>0.32</c:v>
                </c:pt>
                <c:pt idx="339">
                  <c:v>0.36</c:v>
                </c:pt>
                <c:pt idx="340">
                  <c:v>0.28</c:v>
                </c:pt>
                <c:pt idx="341">
                  <c:v>0.2</c:v>
                </c:pt>
                <c:pt idx="342">
                  <c:v>0.22</c:v>
                </c:pt>
                <c:pt idx="343">
                  <c:v>0.21</c:v>
                </c:pt>
                <c:pt idx="344">
                  <c:v>0.26</c:v>
                </c:pt>
                <c:pt idx="345">
                  <c:v>0.21</c:v>
                </c:pt>
                <c:pt idx="346">
                  <c:v>0.18</c:v>
                </c:pt>
                <c:pt idx="347">
                  <c:v>0.11</c:v>
                </c:pt>
                <c:pt idx="348">
                  <c:v>-0.13</c:v>
                </c:pt>
                <c:pt idx="349">
                  <c:v>-0.04</c:v>
                </c:pt>
                <c:pt idx="350">
                  <c:v>0.34</c:v>
                </c:pt>
                <c:pt idx="351">
                  <c:v>0.13</c:v>
                </c:pt>
                <c:pt idx="352">
                  <c:v>0.11</c:v>
                </c:pt>
                <c:pt idx="353">
                  <c:v>0.08</c:v>
                </c:pt>
                <c:pt idx="354">
                  <c:v>0.19</c:v>
                </c:pt>
                <c:pt idx="355">
                  <c:v>0.04</c:v>
                </c:pt>
                <c:pt idx="356">
                  <c:v>0.23</c:v>
                </c:pt>
                <c:pt idx="357">
                  <c:v>0.26</c:v>
                </c:pt>
                <c:pt idx="358">
                  <c:v>0.27</c:v>
                </c:pt>
                <c:pt idx="359">
                  <c:v>0.16</c:v>
                </c:pt>
                <c:pt idx="360">
                  <c:v>0.21</c:v>
                </c:pt>
                <c:pt idx="361">
                  <c:v>0.13</c:v>
                </c:pt>
                <c:pt idx="362">
                  <c:v>0.14</c:v>
                </c:pt>
                <c:pt idx="363">
                  <c:v>0.21</c:v>
                </c:pt>
                <c:pt idx="364">
                  <c:v>0.24</c:v>
                </c:pt>
                <c:pt idx="365">
                  <c:v>0.26</c:v>
                </c:pt>
                <c:pt idx="366">
                  <c:v>0.31</c:v>
                </c:pt>
                <c:pt idx="367">
                  <c:v>0.26</c:v>
                </c:pt>
                <c:pt idx="368">
                  <c:v>0.29</c:v>
                </c:pt>
                <c:pt idx="369">
                  <c:v>0.22</c:v>
                </c:pt>
                <c:pt idx="370">
                  <c:v>0.36</c:v>
                </c:pt>
                <c:pt idx="371">
                  <c:v>0.22</c:v>
                </c:pt>
                <c:pt idx="372">
                  <c:v>0.3</c:v>
                </c:pt>
                <c:pt idx="373">
                  <c:v>0.39</c:v>
                </c:pt>
                <c:pt idx="374">
                  <c:v>0.52</c:v>
                </c:pt>
                <c:pt idx="375">
                  <c:v>0.46</c:v>
                </c:pt>
                <c:pt idx="376">
                  <c:v>0.35</c:v>
                </c:pt>
                <c:pt idx="377">
                  <c:v>0.24</c:v>
                </c:pt>
                <c:pt idx="378">
                  <c:v>0.21</c:v>
                </c:pt>
                <c:pt idx="379">
                  <c:v>0.24</c:v>
                </c:pt>
                <c:pt idx="380">
                  <c:v>0.2</c:v>
                </c:pt>
                <c:pt idx="381">
                  <c:v>0.3</c:v>
                </c:pt>
                <c:pt idx="382">
                  <c:v>0.39</c:v>
                </c:pt>
                <c:pt idx="383">
                  <c:v>0.09</c:v>
                </c:pt>
                <c:pt idx="384">
                  <c:v>0.1</c:v>
                </c:pt>
                <c:pt idx="385">
                  <c:v>0.09</c:v>
                </c:pt>
                <c:pt idx="386">
                  <c:v>0.22</c:v>
                </c:pt>
                <c:pt idx="387">
                  <c:v>0.25</c:v>
                </c:pt>
                <c:pt idx="388">
                  <c:v>0.12</c:v>
                </c:pt>
                <c:pt idx="389">
                  <c:v>0.18</c:v>
                </c:pt>
                <c:pt idx="390">
                  <c:v>0.34</c:v>
                </c:pt>
                <c:pt idx="391">
                  <c:v>0.33</c:v>
                </c:pt>
                <c:pt idx="392">
                  <c:v>0.17</c:v>
                </c:pt>
                <c:pt idx="393">
                  <c:v>0.24</c:v>
                </c:pt>
                <c:pt idx="394">
                  <c:v>0.14</c:v>
                </c:pt>
                <c:pt idx="395">
                  <c:v>0.12</c:v>
                </c:pt>
                <c:pt idx="396">
                  <c:v>0.03</c:v>
                </c:pt>
                <c:pt idx="397">
                  <c:v>0.07</c:v>
                </c:pt>
                <c:pt idx="398">
                  <c:v>0.16</c:v>
                </c:pt>
                <c:pt idx="399">
                  <c:v>0.26</c:v>
                </c:pt>
                <c:pt idx="400">
                  <c:v>0.36</c:v>
                </c:pt>
                <c:pt idx="401">
                  <c:v>0.23</c:v>
                </c:pt>
                <c:pt idx="402">
                  <c:v>0.15</c:v>
                </c:pt>
                <c:pt idx="403">
                  <c:v>0.21</c:v>
                </c:pt>
                <c:pt idx="404">
                  <c:v>0.32</c:v>
                </c:pt>
                <c:pt idx="405">
                  <c:v>0.37</c:v>
                </c:pt>
                <c:pt idx="406">
                  <c:v>0.33</c:v>
                </c:pt>
                <c:pt idx="407">
                  <c:v>0.1</c:v>
                </c:pt>
                <c:pt idx="408">
                  <c:v>0.26</c:v>
                </c:pt>
                <c:pt idx="409">
                  <c:v>0.17</c:v>
                </c:pt>
                <c:pt idx="410">
                  <c:v>0.24</c:v>
                </c:pt>
                <c:pt idx="411">
                  <c:v>0.12</c:v>
                </c:pt>
                <c:pt idx="412">
                  <c:v>0.2</c:v>
                </c:pt>
                <c:pt idx="413">
                  <c:v>0.25</c:v>
                </c:pt>
                <c:pt idx="414">
                  <c:v>0.17</c:v>
                </c:pt>
                <c:pt idx="415">
                  <c:v>0.25</c:v>
                </c:pt>
                <c:pt idx="416">
                  <c:v>0.37</c:v>
                </c:pt>
                <c:pt idx="417">
                  <c:v>0.25</c:v>
                </c:pt>
                <c:pt idx="418">
                  <c:v>0.4</c:v>
                </c:pt>
                <c:pt idx="419">
                  <c:v>0.25</c:v>
                </c:pt>
                <c:pt idx="420">
                  <c:v>0.33</c:v>
                </c:pt>
                <c:pt idx="421">
                  <c:v>0.08</c:v>
                </c:pt>
                <c:pt idx="422">
                  <c:v>0.35</c:v>
                </c:pt>
                <c:pt idx="423">
                  <c:v>0.36</c:v>
                </c:pt>
                <c:pt idx="424">
                  <c:v>0.42</c:v>
                </c:pt>
                <c:pt idx="425">
                  <c:v>0.25</c:v>
                </c:pt>
                <c:pt idx="426">
                  <c:v>0.14</c:v>
                </c:pt>
                <c:pt idx="427">
                  <c:v>0.39</c:v>
                </c:pt>
                <c:pt idx="428">
                  <c:v>0.46</c:v>
                </c:pt>
                <c:pt idx="429">
                  <c:v>0.41</c:v>
                </c:pt>
                <c:pt idx="430">
                  <c:v>0.3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4496648"/>
        <c:axId val="-2064182952"/>
      </c:scatterChart>
      <c:valAx>
        <c:axId val="-2064496648"/>
        <c:scaling>
          <c:orientation val="minMax"/>
          <c:max val="2020.0"/>
          <c:min val="1975.0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000099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-2064182952"/>
        <c:crosses val="autoZero"/>
        <c:crossBetween val="midCat"/>
      </c:valAx>
      <c:valAx>
        <c:axId val="-2064182952"/>
        <c:scaling>
          <c:orientation val="minMax"/>
          <c:max val="0.7"/>
          <c:min val="-0.7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500" b="1" i="0" baseline="0">
                <a:solidFill>
                  <a:sysClr val="windowText" lastClr="000000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-2064496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275267062205"/>
          <c:y val="0.0285779142472056"/>
          <c:w val="0.746814442312358"/>
          <c:h val="0.906939065049301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0000CC"/>
              </a:solidFill>
            </a:ln>
          </c:spPr>
          <c:marker>
            <c:symbol val="triangle"/>
            <c:size val="9"/>
            <c:spPr>
              <a:ln>
                <a:solidFill>
                  <a:srgbClr val="0000CC"/>
                </a:solidFill>
              </a:ln>
            </c:spPr>
          </c:marker>
          <c:trendline>
            <c:spPr>
              <a:ln w="22225">
                <a:solidFill>
                  <a:srgbClr val="C00000"/>
                </a:solidFill>
                <a:prstDash val="sysDash"/>
              </a:ln>
            </c:spPr>
            <c:trendlineType val="poly"/>
            <c:order val="2"/>
            <c:forward val="1.0"/>
            <c:dispRSqr val="0"/>
            <c:dispEq val="0"/>
          </c:trendline>
          <c:xVal>
            <c:numRef>
              <c:f>Sheet1!$A$5:$A$40</c:f>
              <c:numCache>
                <c:formatCode>General</c:formatCode>
                <c:ptCount val="36"/>
                <c:pt idx="0">
                  <c:v>1979.0</c:v>
                </c:pt>
                <c:pt idx="1">
                  <c:v>1980.0</c:v>
                </c:pt>
                <c:pt idx="2">
                  <c:v>1981.0</c:v>
                </c:pt>
                <c:pt idx="3">
                  <c:v>1982.0</c:v>
                </c:pt>
                <c:pt idx="4">
                  <c:v>1983.0</c:v>
                </c:pt>
                <c:pt idx="5">
                  <c:v>1984.0</c:v>
                </c:pt>
                <c:pt idx="6">
                  <c:v>1985.0</c:v>
                </c:pt>
                <c:pt idx="7">
                  <c:v>1986.0</c:v>
                </c:pt>
                <c:pt idx="8">
                  <c:v>1987.0</c:v>
                </c:pt>
                <c:pt idx="9">
                  <c:v>1988.0</c:v>
                </c:pt>
                <c:pt idx="10">
                  <c:v>1989.0</c:v>
                </c:pt>
                <c:pt idx="11">
                  <c:v>1990.0</c:v>
                </c:pt>
                <c:pt idx="12">
                  <c:v>1991.0</c:v>
                </c:pt>
                <c:pt idx="13">
                  <c:v>1992.0</c:v>
                </c:pt>
                <c:pt idx="14">
                  <c:v>1993.0</c:v>
                </c:pt>
                <c:pt idx="15">
                  <c:v>1994.0</c:v>
                </c:pt>
                <c:pt idx="16">
                  <c:v>1995.0</c:v>
                </c:pt>
                <c:pt idx="17">
                  <c:v>1996.0</c:v>
                </c:pt>
                <c:pt idx="18">
                  <c:v>1997.0</c:v>
                </c:pt>
                <c:pt idx="19">
                  <c:v>1998.0</c:v>
                </c:pt>
                <c:pt idx="20">
                  <c:v>1999.0</c:v>
                </c:pt>
                <c:pt idx="21">
                  <c:v>2000.0</c:v>
                </c:pt>
                <c:pt idx="22">
                  <c:v>2001.0</c:v>
                </c:pt>
                <c:pt idx="23">
                  <c:v>2002.0</c:v>
                </c:pt>
                <c:pt idx="24">
                  <c:v>2003.0</c:v>
                </c:pt>
                <c:pt idx="25">
                  <c:v>2004.0</c:v>
                </c:pt>
                <c:pt idx="26">
                  <c:v>2005.0</c:v>
                </c:pt>
                <c:pt idx="27">
                  <c:v>2006.0</c:v>
                </c:pt>
                <c:pt idx="28">
                  <c:v>2007.0</c:v>
                </c:pt>
                <c:pt idx="29">
                  <c:v>2008.0</c:v>
                </c:pt>
                <c:pt idx="30">
                  <c:v>2009.0</c:v>
                </c:pt>
                <c:pt idx="31">
                  <c:v>2010.0</c:v>
                </c:pt>
                <c:pt idx="32">
                  <c:v>2011.0</c:v>
                </c:pt>
                <c:pt idx="33">
                  <c:v>2012.0</c:v>
                </c:pt>
                <c:pt idx="34">
                  <c:v>2013.0</c:v>
                </c:pt>
                <c:pt idx="35">
                  <c:v>2014.0</c:v>
                </c:pt>
              </c:numCache>
            </c:numRef>
          </c:xVal>
          <c:yVal>
            <c:numRef>
              <c:f>Sheet1!$B$5:$B$40</c:f>
              <c:numCache>
                <c:formatCode>0.0</c:formatCode>
                <c:ptCount val="36"/>
                <c:pt idx="0">
                  <c:v>7.2</c:v>
                </c:pt>
                <c:pt idx="1">
                  <c:v>7.8</c:v>
                </c:pt>
                <c:pt idx="2">
                  <c:v>7.2</c:v>
                </c:pt>
                <c:pt idx="3">
                  <c:v>7.4</c:v>
                </c:pt>
                <c:pt idx="4">
                  <c:v>7.5</c:v>
                </c:pt>
                <c:pt idx="5">
                  <c:v>7.2</c:v>
                </c:pt>
                <c:pt idx="6">
                  <c:v>6.9</c:v>
                </c:pt>
                <c:pt idx="7">
                  <c:v>7.5</c:v>
                </c:pt>
                <c:pt idx="8">
                  <c:v>7.5</c:v>
                </c:pt>
                <c:pt idx="9">
                  <c:v>7.5</c:v>
                </c:pt>
                <c:pt idx="10">
                  <c:v>7.0</c:v>
                </c:pt>
                <c:pt idx="11">
                  <c:v>6.3</c:v>
                </c:pt>
                <c:pt idx="12">
                  <c:v>6.5</c:v>
                </c:pt>
                <c:pt idx="13">
                  <c:v>7.5</c:v>
                </c:pt>
                <c:pt idx="14">
                  <c:v>6.5</c:v>
                </c:pt>
                <c:pt idx="15">
                  <c:v>7.2</c:v>
                </c:pt>
                <c:pt idx="16">
                  <c:v>6.1</c:v>
                </c:pt>
                <c:pt idx="17">
                  <c:v>7.8</c:v>
                </c:pt>
                <c:pt idx="18">
                  <c:v>6.8</c:v>
                </c:pt>
                <c:pt idx="19">
                  <c:v>6.6</c:v>
                </c:pt>
                <c:pt idx="20">
                  <c:v>6.2</c:v>
                </c:pt>
                <c:pt idx="21">
                  <c:v>6.3</c:v>
                </c:pt>
                <c:pt idx="22">
                  <c:v>6.7</c:v>
                </c:pt>
                <c:pt idx="23">
                  <c:v>6.0</c:v>
                </c:pt>
                <c:pt idx="24">
                  <c:v>6.2</c:v>
                </c:pt>
                <c:pt idx="25">
                  <c:v>6.1</c:v>
                </c:pt>
                <c:pt idx="26">
                  <c:v>5.6</c:v>
                </c:pt>
                <c:pt idx="27">
                  <c:v>5.9</c:v>
                </c:pt>
                <c:pt idx="28">
                  <c:v>4.2</c:v>
                </c:pt>
                <c:pt idx="29">
                  <c:v>4.6</c:v>
                </c:pt>
                <c:pt idx="30">
                  <c:v>5.1</c:v>
                </c:pt>
                <c:pt idx="31">
                  <c:v>4.6</c:v>
                </c:pt>
                <c:pt idx="32">
                  <c:v>4.3</c:v>
                </c:pt>
                <c:pt idx="33">
                  <c:v>3.4</c:v>
                </c:pt>
                <c:pt idx="34">
                  <c:v>5.1</c:v>
                </c:pt>
                <c:pt idx="35">
                  <c:v>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2184520"/>
        <c:axId val="1787594376"/>
      </c:scatterChart>
      <c:valAx>
        <c:axId val="-2052184520"/>
        <c:scaling>
          <c:orientation val="minMax"/>
          <c:max val="2015.0"/>
          <c:min val="1975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Georgia" panose="02040502050405020303" pitchFamily="18" charset="0"/>
              </a:defRPr>
            </a:pPr>
            <a:endParaRPr lang="en-US"/>
          </a:p>
        </c:txPr>
        <c:crossAx val="1787594376"/>
        <c:crosses val="autoZero"/>
        <c:crossBetween val="midCat"/>
      </c:valAx>
      <c:valAx>
        <c:axId val="1787594376"/>
        <c:scaling>
          <c:orientation val="minMax"/>
          <c:max val="8.0"/>
          <c:min val="3.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Georgia" panose="02040502050405020303" pitchFamily="18" charset="0"/>
              </a:defRPr>
            </a:pPr>
            <a:endParaRPr lang="en-US"/>
          </a:p>
        </c:txPr>
        <c:crossAx val="-20521845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0.48421</cdr:x>
      <cdr:y>0.85526</cdr:y>
    </cdr:from>
    <cdr:to>
      <cdr:x>1</cdr:x>
      <cdr:y>0.98095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5200" y="4953000"/>
          <a:ext cx="3733800" cy="72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i="1" dirty="0">
              <a:latin typeface="Georgia" panose="02040502050405020303" pitchFamily="18" charset="0"/>
            </a:rPr>
            <a:t>Data taken from:  http://www.nodc.noaa.gov/OC5/3M_HEAT_CONTENT/basin_data.html</a:t>
          </a:r>
        </a:p>
      </cdr:txBody>
    </cdr:sp>
  </cdr:relSizeAnchor>
  <cdr:relSizeAnchor xmlns:cdr="http://schemas.openxmlformats.org/drawingml/2006/chartDrawing">
    <cdr:from>
      <cdr:x>0.12578</cdr:x>
      <cdr:y>0</cdr:y>
    </cdr:from>
    <cdr:to>
      <cdr:x>0.86262</cdr:x>
      <cdr:y>0.16631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3831" y="0"/>
          <a:ext cx="6232340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b="1" dirty="0">
              <a:solidFill>
                <a:srgbClr val="0000CC"/>
              </a:solidFill>
              <a:latin typeface="Georgia" panose="02040502050405020303" pitchFamily="18" charset="0"/>
            </a:rPr>
            <a:t>0-2000</a:t>
          </a:r>
          <a:r>
            <a:rPr lang="en-US" sz="3600" b="1" dirty="0">
              <a:solidFill>
                <a:srgbClr val="0000CC"/>
              </a:solidFill>
              <a:latin typeface="Georgia" panose="02040502050405020303" pitchFamily="18" charset="0"/>
            </a:rPr>
            <a:t> Meter</a:t>
          </a:r>
        </a:p>
        <a:p xmlns:a="http://schemas.openxmlformats.org/drawingml/2006/main">
          <a:pPr algn="ctr"/>
          <a:r>
            <a:rPr lang="en-US" sz="2400" b="1" dirty="0">
              <a:solidFill>
                <a:srgbClr val="0000CC"/>
              </a:solidFill>
              <a:latin typeface="Georgia" panose="02040502050405020303" pitchFamily="18" charset="0"/>
            </a:rPr>
            <a:t> Ocean Heat Content </a:t>
          </a:r>
          <a:r>
            <a:rPr lang="en-US" sz="2400" b="1" dirty="0" smtClean="0">
              <a:solidFill>
                <a:srgbClr val="0000CC"/>
              </a:solidFill>
              <a:latin typeface="Georgia" panose="02040502050405020303" pitchFamily="18" charset="0"/>
            </a:rPr>
            <a:t>Anomaly</a:t>
          </a:r>
          <a:endParaRPr lang="en-US" sz="2400" b="1" dirty="0">
            <a:solidFill>
              <a:srgbClr val="0000CC"/>
            </a:solidFill>
            <a:latin typeface="Georgia" panose="020405020504050203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0.43688</cdr:x>
      <cdr:y>0.90774</cdr:y>
    </cdr:from>
    <cdr:to>
      <cdr:x>0.95368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86385" y="5716512"/>
          <a:ext cx="4479112" cy="581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00CC"/>
              </a:solidFill>
              <a:latin typeface="Georgia" panose="02040502050405020303" pitchFamily="18" charset="0"/>
            </a:rPr>
            <a:t>http://www.ncdc.noaa.gov/cag/time-series/global/globe/land_ocean/p12/12/1880-2014.csv</a:t>
          </a:r>
        </a:p>
      </cdr:txBody>
    </cdr:sp>
  </cdr:relSizeAnchor>
  <cdr:relSizeAnchor xmlns:cdr="http://schemas.openxmlformats.org/drawingml/2006/chartDrawing">
    <cdr:from>
      <cdr:x>0</cdr:x>
      <cdr:y>0.44307</cdr:y>
    </cdr:from>
    <cdr:to>
      <cdr:x>0.06704</cdr:x>
      <cdr:y>0.55953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790222"/>
          <a:ext cx="581025" cy="7334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800" b="1">
              <a:solidFill>
                <a:srgbClr val="0000CC"/>
              </a:solidFill>
              <a:latin typeface="Georgia" panose="02040502050405020303" pitchFamily="18" charset="0"/>
            </a:rPr>
            <a:t>Δ</a:t>
          </a:r>
          <a:r>
            <a:rPr lang="en-US" sz="1800" b="1">
              <a:solidFill>
                <a:srgbClr val="0000CC"/>
              </a:solidFill>
              <a:latin typeface="Georgia" panose="02040502050405020303" pitchFamily="18" charset="0"/>
            </a:rPr>
            <a:t>T</a:t>
          </a:r>
          <a:r>
            <a:rPr lang="en-US" sz="1800" b="1" baseline="0">
              <a:solidFill>
                <a:srgbClr val="0000CC"/>
              </a:solidFill>
              <a:latin typeface="Georgia" panose="02040502050405020303" pitchFamily="18" charset="0"/>
            </a:rPr>
            <a:t> </a:t>
          </a:r>
          <a:r>
            <a:rPr lang="en-US" sz="2400" b="1">
              <a:solidFill>
                <a:srgbClr val="0000CC"/>
              </a:solidFill>
              <a:latin typeface="Georgia" panose="02040502050405020303" pitchFamily="18" charset="0"/>
            </a:rPr>
            <a:t> ̊</a:t>
          </a:r>
          <a:r>
            <a:rPr lang="en-US" sz="1800" b="1">
              <a:solidFill>
                <a:srgbClr val="0000CC"/>
              </a:solidFill>
              <a:latin typeface="Georgia" panose="02040502050405020303" pitchFamily="18" charset="0"/>
            </a:rPr>
            <a:t>C</a:t>
          </a:r>
        </a:p>
      </cdr:txBody>
    </cdr:sp>
  </cdr:relSizeAnchor>
  <cdr:relSizeAnchor xmlns:cdr="http://schemas.openxmlformats.org/drawingml/2006/chartDrawing">
    <cdr:from>
      <cdr:x>0.13574</cdr:x>
      <cdr:y>0.02932</cdr:y>
    </cdr:from>
    <cdr:to>
      <cdr:x>0.70754</cdr:x>
      <cdr:y>0.2125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76482" y="184623"/>
          <a:ext cx="4955729" cy="1153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rgbClr val="C00000"/>
              </a:solidFill>
              <a:latin typeface="Georgia" panose="02040502050405020303" pitchFamily="18" charset="0"/>
            </a:rPr>
            <a:t>Monthly</a:t>
          </a:r>
          <a:r>
            <a:rPr lang="en-US" sz="2400" b="1" baseline="0" dirty="0">
              <a:solidFill>
                <a:srgbClr val="C00000"/>
              </a:solidFill>
              <a:latin typeface="Georgia" panose="02040502050405020303" pitchFamily="18" charset="0"/>
            </a:rPr>
            <a:t> Atmospheric </a:t>
          </a:r>
          <a:r>
            <a:rPr lang="en-US" sz="2400" b="1" u="sng" baseline="0" dirty="0">
              <a:solidFill>
                <a:srgbClr val="C00000"/>
              </a:solidFill>
              <a:latin typeface="Georgia" panose="02040502050405020303" pitchFamily="18" charset="0"/>
            </a:rPr>
            <a:t>Surface</a:t>
          </a:r>
          <a:r>
            <a:rPr lang="en-US" sz="2400" b="1" baseline="0" dirty="0">
              <a:solidFill>
                <a:srgbClr val="C00000"/>
              </a:solidFill>
              <a:latin typeface="Georgia" panose="02040502050405020303" pitchFamily="18" charset="0"/>
            </a:rPr>
            <a:t> </a:t>
          </a:r>
          <a:r>
            <a:rPr lang="en-US" sz="2400" b="1" dirty="0">
              <a:solidFill>
                <a:srgbClr val="C00000"/>
              </a:solidFill>
              <a:latin typeface="Georgia" panose="02040502050405020303" pitchFamily="18" charset="0"/>
            </a:rPr>
            <a:t>Temperature</a:t>
          </a:r>
          <a:r>
            <a:rPr lang="en-US" sz="2400" b="1" baseline="0" dirty="0">
              <a:solidFill>
                <a:srgbClr val="C00000"/>
              </a:solidFill>
              <a:latin typeface="Georgia" panose="02040502050405020303" pitchFamily="18" charset="0"/>
            </a:rPr>
            <a:t> Anomalies in</a:t>
          </a:r>
          <a:r>
            <a:rPr lang="en-US" sz="3200" b="1" dirty="0">
              <a:solidFill>
                <a:srgbClr val="C00000"/>
              </a:solidFill>
              <a:latin typeface="Georgia" panose="02040502050405020303" pitchFamily="18" charset="0"/>
            </a:rPr>
            <a:t> ̊</a:t>
          </a:r>
          <a:r>
            <a:rPr lang="en-US" sz="2400" b="1" dirty="0">
              <a:solidFill>
                <a:srgbClr val="C00000"/>
              </a:solidFill>
              <a:latin typeface="Georgia" panose="02040502050405020303" pitchFamily="18" charset="0"/>
            </a:rPr>
            <a:t>C</a:t>
          </a:r>
        </a:p>
        <a:p xmlns:a="http://schemas.openxmlformats.org/drawingml/2006/main">
          <a:pPr algn="ctr"/>
          <a:r>
            <a:rPr lang="en-US" sz="2400" b="1" baseline="0" dirty="0">
              <a:solidFill>
                <a:srgbClr val="C00000"/>
              </a:solidFill>
              <a:latin typeface="Georgia" panose="02040502050405020303" pitchFamily="18" charset="0"/>
            </a:rPr>
            <a:t>   </a:t>
          </a:r>
          <a:r>
            <a:rPr lang="en-US" sz="1400" b="1" baseline="0" dirty="0">
              <a:solidFill>
                <a:srgbClr val="0000CC"/>
              </a:solidFill>
              <a:latin typeface="Georgia" panose="02040502050405020303" pitchFamily="18" charset="0"/>
            </a:rPr>
            <a:t>From National Oceanic and Atmospheric Administration (NOAA)</a:t>
          </a:r>
          <a:r>
            <a:rPr lang="en-US" sz="1400" b="1" dirty="0">
              <a:solidFill>
                <a:srgbClr val="0000CC"/>
              </a:solidFill>
              <a:latin typeface="Georgia" panose="02040502050405020303" pitchFamily="18" charset="0"/>
            </a:rPr>
            <a:t>  </a:t>
          </a:r>
          <a:endParaRPr lang="en-US" sz="1800" b="1" dirty="0">
            <a:solidFill>
              <a:srgbClr val="0000CC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0.68411</cdr:x>
      <cdr:y>0.58209</cdr:y>
    </cdr:from>
    <cdr:to>
      <cdr:x>0.99183</cdr:x>
      <cdr:y>0.745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29128" y="3665696"/>
          <a:ext cx="2666988" cy="1025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C00000"/>
              </a:solidFill>
            </a:rPr>
            <a:t>Current 45 year </a:t>
          </a:r>
          <a:r>
            <a:rPr lang="en-US" sz="2000" b="1" dirty="0">
              <a:solidFill>
                <a:srgbClr val="C00000"/>
              </a:solidFill>
            </a:rPr>
            <a:t>rate of increase</a:t>
          </a:r>
          <a:r>
            <a:rPr lang="en-US" sz="2000" b="1" baseline="0" dirty="0">
              <a:solidFill>
                <a:srgbClr val="C00000"/>
              </a:solidFill>
            </a:rPr>
            <a:t> is +1.6 °C  </a:t>
          </a:r>
          <a:r>
            <a:rPr lang="en-US" sz="2000" b="1" baseline="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(or +</a:t>
          </a:r>
          <a:r>
            <a:rPr lang="en-US" sz="2000" b="1" baseline="0" dirty="0" smtClean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2.8 </a:t>
          </a:r>
          <a:r>
            <a:rPr lang="en-US" sz="2000" b="1" baseline="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°F) </a:t>
          </a:r>
          <a:r>
            <a:rPr lang="en-US" sz="2000" b="1" baseline="0" dirty="0">
              <a:solidFill>
                <a:srgbClr val="C00000"/>
              </a:solidFill>
            </a:rPr>
            <a:t>per </a:t>
          </a:r>
          <a:r>
            <a:rPr lang="en-US" sz="2000" b="1" baseline="0" dirty="0" smtClean="0">
              <a:solidFill>
                <a:srgbClr val="C00000"/>
              </a:solidFill>
            </a:rPr>
            <a:t>century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0.12941</cdr:x>
      <cdr:y>0.07021</cdr:y>
    </cdr:from>
    <cdr:to>
      <cdr:x>0.4877</cdr:x>
      <cdr:y>0.19007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526" y="390526"/>
          <a:ext cx="3190875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>
              <a:solidFill>
                <a:srgbClr val="0000CC"/>
              </a:solidFill>
              <a:latin typeface="Georgia" panose="02040502050405020303" pitchFamily="18" charset="0"/>
            </a:rPr>
            <a:t>NASA-GISS (Surface)</a:t>
          </a:r>
        </a:p>
        <a:p xmlns:a="http://schemas.openxmlformats.org/drawingml/2006/main">
          <a:r>
            <a:rPr lang="en-US" sz="1800" b="1">
              <a:solidFill>
                <a:srgbClr val="C00000"/>
              </a:solidFill>
              <a:latin typeface="Georgia" panose="02040502050405020303" pitchFamily="18" charset="0"/>
            </a:rPr>
            <a:t>UAH-TLT (Troposphere)</a:t>
          </a:r>
        </a:p>
        <a:p xmlns:a="http://schemas.openxmlformats.org/drawingml/2006/main">
          <a:endParaRPr lang="en-US" sz="1800" b="1">
            <a:solidFill>
              <a:srgbClr val="0000CC"/>
            </a:solidFill>
            <a:latin typeface="Georgia" panose="02040502050405020303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0.29923</cdr:y>
    </cdr:from>
    <cdr:to>
      <cdr:x>0.15074</cdr:x>
      <cdr:y>0.66988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476386"/>
          <a:ext cx="1194584" cy="1828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tx1"/>
              </a:solidFill>
              <a:latin typeface="Georgia" panose="02040502050405020303" pitchFamily="18" charset="0"/>
            </a:rPr>
            <a:t>Sea Ice Extent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  <a:latin typeface="Georgia" panose="02040502050405020303" pitchFamily="18" charset="0"/>
            </a:rPr>
            <a:t>Millions of Square Km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BE859-7AE9-4C3B-B22E-6403605A0468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4435-8059-4AFD-B4BA-20716256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hyperlink" Target="http://www.skepticalscience.com/graphics.php?g=1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p.box.com/s/aofz4bavj0kho118onx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us.com/wp-content/uploads/2012/11/Hurricane-From-Sp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5698" r="23854"/>
          <a:stretch/>
        </p:blipFill>
        <p:spPr bwMode="auto">
          <a:xfrm>
            <a:off x="-76200" y="-172194"/>
            <a:ext cx="9220200" cy="71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03200"/>
            <a:ext cx="5867400" cy="275431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Understanding the Science of Climate Change</a:t>
            </a:r>
            <a:endParaRPr lang="en-US" sz="5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109" y="3054356"/>
            <a:ext cx="4267200" cy="9906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Susquehanna University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January 9, 2015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649707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http://wallpapersus.com/hurricane-from-space/</a:t>
            </a:r>
          </a:p>
        </p:txBody>
      </p:sp>
    </p:spTree>
    <p:extLst>
      <p:ext uri="{BB962C8B-B14F-4D97-AF65-F5344CB8AC3E}">
        <p14:creationId xmlns:p14="http://schemas.microsoft.com/office/powerpoint/2010/main" val="18594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0" cy="2133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Composition of Atmosphere (Dry) on Earth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7/7a/Atmosphere_gas_proportions.svg/300px-Atmosphere_gas_proportions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14"/>
          <a:stretch/>
        </p:blipFill>
        <p:spPr bwMode="auto">
          <a:xfrm>
            <a:off x="4038600" y="228600"/>
            <a:ext cx="4419600" cy="52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41148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4648200"/>
            <a:ext cx="381000" cy="799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99.96%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dry atmosphere is transparent to OLR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048068"/>
            <a:ext cx="7391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Greenhouse Gases:  CO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(0.0395%),     CH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(.00018%), 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(&lt;0.00001%),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Water (0.4 %)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171971" cy="5750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86" y="6400800"/>
            <a:ext cx="2935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www.giss.nasa.gov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76200"/>
            <a:ext cx="8836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Effect of GHG on Cooling by OLR</a:t>
            </a:r>
            <a:endParaRPr lang="en-US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1050" y="1916875"/>
            <a:ext cx="3429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No GHG in Atmosphere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700" y="2441065"/>
            <a:ext cx="26393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AC"/>
                </a:solidFill>
                <a:latin typeface="Georgia" panose="02040502050405020303" pitchFamily="18" charset="0"/>
              </a:rPr>
              <a:t>GHG Present  in Atmosphere</a:t>
            </a:r>
            <a:endParaRPr lang="en-US" sz="2000" b="1" dirty="0">
              <a:solidFill>
                <a:srgbClr val="00B0AC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Increasing Atmospheric CO</a:t>
            </a:r>
            <a:r>
              <a:rPr lang="en-US" b="1" baseline="-25000" dirty="0" smtClean="0">
                <a:solidFill>
                  <a:srgbClr val="C00000"/>
                </a:solidFill>
                <a:latin typeface="Georgia" pitchFamily="18" charset="0"/>
              </a:rPr>
              <a:t>2</a:t>
            </a:r>
            <a:endParaRPr lang="en-US" b="1" baseline="-25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098" name="Picture 2" descr="http://www.eoearth.org/files/214601_214700/214611/co2-atmosphe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t="10109" b="5252"/>
          <a:stretch/>
        </p:blipFill>
        <p:spPr bwMode="auto">
          <a:xfrm>
            <a:off x="533400" y="1435199"/>
            <a:ext cx="6073214" cy="47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499" y="6381690"/>
            <a:ext cx="7077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http://www.eoearth.org/article/Greenhouse_gas?topic=60586</a:t>
            </a:r>
          </a:p>
        </p:txBody>
      </p:sp>
      <p:sp>
        <p:nvSpPr>
          <p:cNvPr id="6" name="Rectangle 5"/>
          <p:cNvSpPr/>
          <p:nvPr/>
        </p:nvSpPr>
        <p:spPr>
          <a:xfrm>
            <a:off x="9099" y="2987833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CO</a:t>
            </a:r>
            <a:r>
              <a:rPr lang="en-US" sz="2000" b="1" baseline="-25000" dirty="0" smtClean="0">
                <a:solidFill>
                  <a:srgbClr val="0000CC"/>
                </a:solidFill>
              </a:rPr>
              <a:t>2</a:t>
            </a:r>
            <a:r>
              <a:rPr lang="en-US" sz="2000" b="1" dirty="0" smtClean="0">
                <a:solidFill>
                  <a:srgbClr val="0000CC"/>
                </a:solidFill>
              </a:rPr>
              <a:t>, ppm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1958876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Results from Burning Fossil Fuels, Cement Production, and Deforestation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5738763" y="2066453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68864" y="1990253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580" y="19050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21681" y="1810694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4004" y="1712612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94105" y="1636412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16821" y="1551159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oearth.org/files/145501_145600/145558/methane_eoe_atm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7" y="1219200"/>
            <a:ext cx="65874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763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Increasing CH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 in the Atmosphere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http://www.eoearth.org/files/145501_145600/145558/methane_eoe_atmosphere.jpg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1143000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Results from Agriculture, Fossil Fuel Extraction, Release </a:t>
            </a:r>
            <a:r>
              <a:rPr lang="en-US" sz="2400" b="1" dirty="0"/>
              <a:t>F</a:t>
            </a:r>
            <a:r>
              <a:rPr lang="en-US" sz="2400" b="1" dirty="0" smtClean="0"/>
              <a:t>rom Methane </a:t>
            </a:r>
            <a:r>
              <a:rPr lang="en-US" sz="2400" b="1" dirty="0" err="1" smtClean="0"/>
              <a:t>Clathrates</a:t>
            </a:r>
            <a:r>
              <a:rPr lang="en-US" sz="2400" b="1" dirty="0" smtClean="0"/>
              <a:t> in the Tundra and Arctic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756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5400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If OLR Decreases </a:t>
            </a:r>
            <a:endParaRPr lang="en-US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An </a:t>
            </a:r>
            <a:r>
              <a:rPr lang="en-US" sz="4000" b="1" u="sng" dirty="0" smtClean="0">
                <a:solidFill>
                  <a:srgbClr val="0000CC"/>
                </a:solidFill>
                <a:latin typeface="Georgia" pitchFamily="18" charset="0"/>
              </a:rPr>
              <a:t>Imbalance </a:t>
            </a: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Results in Which Energy Out &lt; Energy In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Atmosphere, Oceans, and Land Will Warm</a:t>
            </a:r>
            <a:endParaRPr lang="en-US" sz="4000" dirty="0" smtClean="0">
              <a:latin typeface="Georgia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Ice Will Melt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Oceans Will Rise</a:t>
            </a:r>
            <a:endParaRPr lang="en-US" sz="4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kepticalscience.com/graphics/GW_Components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7" y="228600"/>
            <a:ext cx="8432801" cy="63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517251"/>
            <a:ext cx="5475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3"/>
              </a:rPr>
              <a:t>http://www.skepticalscience.com/graphics.php?g=12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6200"/>
            <a:ext cx="873397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Where Does Excess Heat Go?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741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42973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Measuring Ocean Heat Content (OHC) Worldwide</a:t>
            </a:r>
            <a:endParaRPr lang="en-US" sz="60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ARGO System for Ocean Temperatures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argo.ucsd.edu/operation_park_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762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2600" y="6096000"/>
            <a:ext cx="378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http://www.argo.ucsd.edu/operation_park_profile.jpg</a:t>
            </a:r>
          </a:p>
        </p:txBody>
      </p:sp>
    </p:spTree>
    <p:extLst>
      <p:ext uri="{BB962C8B-B14F-4D97-AF65-F5344CB8AC3E}">
        <p14:creationId xmlns:p14="http://schemas.microsoft.com/office/powerpoint/2010/main" val="174909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Distribution of ARGO Floats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atest Argo ar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74" y="1143000"/>
            <a:ext cx="91803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8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89932"/>
              </p:ext>
            </p:extLst>
          </p:nvPr>
        </p:nvGraphicFramePr>
        <p:xfrm>
          <a:off x="76200" y="304800"/>
          <a:ext cx="8458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43553" y="3071751"/>
            <a:ext cx="115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OHC 10</a:t>
            </a:r>
            <a:r>
              <a:rPr lang="en-US" sz="2400" b="1" baseline="300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22</a:t>
            </a:r>
            <a:r>
              <a:rPr lang="en-US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 J</a:t>
            </a:r>
            <a:endParaRPr lang="en-US" sz="24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Key Concepts</a:t>
            </a:r>
            <a:endParaRPr lang="en-US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21889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b="1" u="sng" dirty="0">
                <a:latin typeface="Georgia" panose="02040502050405020303" pitchFamily="18" charset="0"/>
              </a:rPr>
              <a:t>Energy </a:t>
            </a:r>
            <a:r>
              <a:rPr lang="en-US" sz="4000" b="1" u="sng" dirty="0" smtClean="0">
                <a:latin typeface="Georgia" panose="02040502050405020303" pitchFamily="18" charset="0"/>
              </a:rPr>
              <a:t>Balance</a:t>
            </a:r>
            <a:r>
              <a:rPr lang="en-US" sz="4000" b="1" dirty="0" smtClean="0">
                <a:latin typeface="Georgia" panose="02040502050405020303" pitchFamily="18" charset="0"/>
              </a:rPr>
              <a:t>  </a:t>
            </a:r>
            <a:r>
              <a:rPr lang="en-US" sz="4000" b="1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US" sz="4000" b="1" dirty="0" smtClean="0">
                <a:latin typeface="Georgia" panose="02040502050405020303" pitchFamily="18" charset="0"/>
              </a:rPr>
              <a:t>  Energy In </a:t>
            </a:r>
            <a:r>
              <a:rPr lang="en-US" sz="4000" b="1" i="1" dirty="0" smtClean="0">
                <a:latin typeface="Georgia" panose="02040502050405020303" pitchFamily="18" charset="0"/>
              </a:rPr>
              <a:t>versus</a:t>
            </a:r>
            <a:r>
              <a:rPr lang="en-US" sz="4000" b="1" dirty="0" smtClean="0">
                <a:latin typeface="Georgia" panose="02040502050405020303" pitchFamily="18" charset="0"/>
              </a:rPr>
              <a:t> Energy Out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b="1" dirty="0" smtClean="0">
                <a:latin typeface="Georgia" panose="02040502050405020303" pitchFamily="18" charset="0"/>
              </a:rPr>
              <a:t>Greenhouse Gases </a:t>
            </a:r>
            <a:r>
              <a:rPr lang="en-US" sz="4000" b="1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 Affect Balance</a:t>
            </a:r>
            <a:endParaRPr lang="en-US" sz="4000" b="1" dirty="0" smtClean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Georgia" panose="02040502050405020303" pitchFamily="18" charset="0"/>
              </a:rPr>
              <a:t>Evidence of Energy Imbalance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Ocean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Atmosphere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Land and Sea Ice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Sea Level</a:t>
            </a:r>
          </a:p>
        </p:txBody>
      </p:sp>
    </p:spTree>
    <p:extLst>
      <p:ext uri="{BB962C8B-B14F-4D97-AF65-F5344CB8AC3E}">
        <p14:creationId xmlns:p14="http://schemas.microsoft.com/office/powerpoint/2010/main" val="279994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4419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Measuring the Temperature of the Atmosphere</a:t>
            </a:r>
            <a:br>
              <a:rPr lang="en-US" sz="60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/>
            </a:r>
            <a:br>
              <a:rPr lang="en-US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Surface Temperatures</a:t>
            </a:r>
            <a:b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Tropospheric Temperatures</a:t>
            </a:r>
            <a:endParaRPr lang="en-US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9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Measuring a Global Surface Temperature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ile:GHCN Temperature Sta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18177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83605"/>
              </p:ext>
            </p:extLst>
          </p:nvPr>
        </p:nvGraphicFramePr>
        <p:xfrm>
          <a:off x="238518" y="280239"/>
          <a:ext cx="8666963" cy="629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6934200" y="2286000"/>
            <a:ext cx="762000" cy="17526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NASA AQUA Satellite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Advanced Microwave Sounding Unit (AMSU)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asa aq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29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448195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Used for Tropospheric Temperatures and for Sea Ice Extent</a:t>
            </a:r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Tropospheric Temperatures Compared with Surface Temperatures</a:t>
            </a:r>
            <a:endParaRPr lang="en-US" b="1" dirty="0"/>
          </a:p>
        </p:txBody>
      </p:sp>
      <p:sp>
        <p:nvSpPr>
          <p:cNvPr id="5" name="TextBox 2"/>
          <p:cNvSpPr txBox="1"/>
          <p:nvPr/>
        </p:nvSpPr>
        <p:spPr>
          <a:xfrm>
            <a:off x="0" y="3200400"/>
            <a:ext cx="581025" cy="7334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Δ</a:t>
            </a:r>
            <a:r>
              <a:rPr lang="en-US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T</a:t>
            </a:r>
            <a:r>
              <a:rPr lang="en-US" sz="2000" b="1" baseline="0" dirty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 ̊</a:t>
            </a:r>
            <a:r>
              <a:rPr lang="en-US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C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069375"/>
              </p:ext>
            </p:extLst>
          </p:nvPr>
        </p:nvGraphicFramePr>
        <p:xfrm>
          <a:off x="-12071" y="1152525"/>
          <a:ext cx="89058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3401360" y="6248400"/>
            <a:ext cx="5538183" cy="4420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>
                <a:solidFill>
                  <a:srgbClr val="0000CC"/>
                </a:solidFill>
                <a:latin typeface="Georgia" panose="02040502050405020303" pitchFamily="18" charset="0"/>
              </a:rPr>
              <a:t>http://data.giss.nasa.gov/gistemp/tabledata_v3/GLB.Ts+dSST.txt</a:t>
            </a:r>
          </a:p>
          <a:p>
            <a:r>
              <a:rPr lang="en-US" sz="1200" b="1" i="1">
                <a:solidFill>
                  <a:srgbClr val="C00000"/>
                </a:solidFill>
                <a:latin typeface="Georgia" panose="02040502050405020303" pitchFamily="18" charset="0"/>
              </a:rPr>
              <a:t>http://vortex.nsstc.uah.edu/data/msu/t2lt/uahncdc_lt_5.6.txt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48307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Measuring the Melting of Ice</a:t>
            </a:r>
            <a:br>
              <a:rPr lang="en-US" sz="60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/>
            </a:r>
            <a:br>
              <a:rPr lang="en-US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Sea Ice (Floating)</a:t>
            </a:r>
            <a:b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Land Ice (Ice Sheets/Glaciers)</a:t>
            </a:r>
            <a:endParaRPr lang="en-US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3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447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Georgia" pitchFamily="18" charset="0"/>
              </a:rPr>
              <a:t>Melting of Arctic Sea Ice</a:t>
            </a:r>
            <a:endParaRPr lang="en-US" sz="5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194" name="Picture 2" descr="Arctic Sea Ice on Aug. 26, 20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r="6939"/>
          <a:stretch/>
        </p:blipFill>
        <p:spPr bwMode="auto">
          <a:xfrm>
            <a:off x="0" y="1064906"/>
            <a:ext cx="9144000" cy="57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328867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Sea Ice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9850" y="4419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Land Ice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86200" y="3200400"/>
            <a:ext cx="533400" cy="3191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934200" y="3519504"/>
            <a:ext cx="655622" cy="9000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172200" y="4617238"/>
            <a:ext cx="1417622" cy="8023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Arctic Sea Ice Extent</a:t>
            </a:r>
            <a:endParaRPr lang="en-US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240554"/>
              </p:ext>
            </p:extLst>
          </p:nvPr>
        </p:nvGraphicFramePr>
        <p:xfrm>
          <a:off x="304800" y="1524000"/>
          <a:ext cx="79248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62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Melting of Land Ice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://www.eea.europa.eu/atlas/eea/melting-arctic/video/video-file/viewimage%3Ffield%3Dp4a.video.interfaces:IVideo:video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235683" cy="616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95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Greenland</a:t>
            </a:r>
            <a:endParaRPr lang="en-US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nasa.gov/centers/jpl/images/content/92163main_craft1-brow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296400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09600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http://www.nasa.gov/centers/jpl/images/content/92163main_craft1-browse.jpg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604965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GRACE Mission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Does Earth Gain and Lose Heat?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334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Earth exists in near-perfect vacuum, a near-perfect insulator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nergy is gained and lost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ONLY by radiation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Earth gains energy by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of radiation from the sun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Earth releases energy by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of thermal radiation from Earth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2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066800"/>
            <a:ext cx="297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  <a:t>From GRACE (Gravity Recovery and Climate Experiment) Satellite Data </a:t>
            </a:r>
            <a:endParaRPr lang="en-US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http://3.bp.blogspot.com/-5qQWXHykFz0/UCt4ihk6EfI/AAAAAAAAAa8/KvCEYLkKKYs/s1600/greenland-grace-ice-mass-l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14" y="228600"/>
            <a:ext cx="5791200" cy="61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8307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Measuring the Average Worldwide Sea Level</a:t>
            </a:r>
            <a:endParaRPr lang="en-US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70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Jason II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Ocean Surface Topography Mission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ason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838950" cy="512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C00000"/>
                </a:solidFill>
                <a:latin typeface="Georgia" pitchFamily="18" charset="0"/>
              </a:rPr>
              <a:t>Sea Level from Satellite Radar Altimetry Data</a:t>
            </a:r>
            <a:endParaRPr lang="en-US" sz="3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074" name="Picture 2" descr="http://sealevel.colorado.edu/files/2014_rel5/sl_ns_glob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620000" cy="53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01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Georgia" pitchFamily="18" charset="0"/>
              </a:rPr>
              <a:t>So, What Does the Science Tell Us?</a:t>
            </a:r>
            <a:endParaRPr lang="en-US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029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>
                <a:latin typeface="Georgia" pitchFamily="18" charset="0"/>
              </a:rPr>
              <a:t>Atmospheric GHG are increasing and lowering the outgoing radiation (OLR)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Georgia" pitchFamily="18" charset="0"/>
              </a:rPr>
              <a:t>All elements of Earth’s climate system are warming simultaneously</a:t>
            </a:r>
          </a:p>
          <a:p>
            <a:r>
              <a:rPr lang="en-US" sz="3600" dirty="0" smtClean="0">
                <a:latin typeface="Georgia" pitchFamily="18" charset="0"/>
              </a:rPr>
              <a:t>Observed warming is </a:t>
            </a:r>
            <a:r>
              <a:rPr lang="en-US" sz="3600" b="1" dirty="0" smtClean="0">
                <a:solidFill>
                  <a:srgbClr val="0000CC"/>
                </a:solidFill>
                <a:latin typeface="Georgia" pitchFamily="18" charset="0"/>
              </a:rPr>
              <a:t>predicted and  explained </a:t>
            </a:r>
            <a:r>
              <a:rPr lang="en-US" sz="3600" dirty="0" smtClean="0">
                <a:latin typeface="Georgia" pitchFamily="18" charset="0"/>
              </a:rPr>
              <a:t>by increasing greenhouse gases in atmosphere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lobalwarmingart.com/images/thumb/a/ae/Global_Warming_Predictions_Map.jpg/350px-Global_Warming_Predictions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32694" cy="6070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Possible Impacts</a:t>
            </a:r>
            <a:endParaRPr lang="en-US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763000" cy="5715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Disruption of Agriculture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Spread of Invasive Species/Disease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Severe Weather Events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Rising Seal Level – Costal Cities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Forest Fires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Ocean Acidification – Coral &amp; Food Chain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Thawing of Tundra – Methane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Altering Climate Circulation Systems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2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/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Download This PowerPoint Presentation at: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  <a:hlinkClick r:id="rId2"/>
              </a:rPr>
              <a:t>https</a:t>
            </a:r>
            <a:r>
              <a:rPr lang="en-US" dirty="0">
                <a:latin typeface="Georgia" panose="02040502050405020303" pitchFamily="18" charset="0"/>
                <a:hlinkClick r:id="rId2"/>
              </a:rPr>
              <a:t>://</a:t>
            </a:r>
            <a:r>
              <a:rPr lang="en-US" dirty="0" smtClean="0">
                <a:latin typeface="Georgia" panose="02040502050405020303" pitchFamily="18" charset="0"/>
                <a:hlinkClick r:id="rId2"/>
              </a:rPr>
              <a:t>app.box.com/s/aofz4bavj0kho118onxg</a:t>
            </a:r>
            <a:r>
              <a:rPr lang="en-US" dirty="0" smtClean="0">
                <a:latin typeface="Georgia" panose="02040502050405020303" pitchFamily="18" charset="0"/>
              </a:rPr>
              <a:t/>
            </a:r>
            <a:br>
              <a:rPr lang="en-US" dirty="0" smtClean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5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3255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Top of Atmosphere (TOA) Energy Balance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oearth.org/files/115701_115800/115718/291px-Global_energy_budget_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828801"/>
            <a:ext cx="44957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86" y="1600200"/>
            <a:ext cx="4495799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Solar Irradiation (short wave)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http://www.eoearth.org/files/115701_115800/115719/290px-Global_energy_budget_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2" y="1807029"/>
            <a:ext cx="4495799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1600" y="64578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http://www.eoearth.org/article/Energy_balance_of_Earth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30" y="4419600"/>
            <a:ext cx="85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TSI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1684" y="5638800"/>
            <a:ext cx="105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OLR</a:t>
            </a:r>
            <a:endParaRPr lang="en-US" sz="2800" b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1742" y="1600200"/>
            <a:ext cx="4495799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Earth Thermal Radiation (long wave)</a:t>
            </a:r>
            <a:endParaRPr lang="en-US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4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Comparison of TSI and OLR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eoearth.org/files/115701_115800/115720/Sun_and_earth_radiation_pea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" y="2286000"/>
            <a:ext cx="890933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64578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http://www.eoearth.org/article/Energy_balance_of_Earth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657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0686" y="3581400"/>
            <a:ext cx="674914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904998" y="2732314"/>
            <a:ext cx="304800" cy="23622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V="1">
            <a:off x="6215743" y="2721427"/>
            <a:ext cx="304800" cy="2362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200" y="31242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43060" y="3107872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1295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Outgoing </a:t>
            </a:r>
            <a:r>
              <a:rPr lang="en-US" sz="2400" b="1" dirty="0" err="1" smtClean="0"/>
              <a:t>Longwave</a:t>
            </a:r>
            <a:r>
              <a:rPr lang="en-US" sz="2400" b="1" dirty="0" smtClean="0"/>
              <a:t> Radiation (OLR) from Earth</a:t>
            </a:r>
          </a:p>
          <a:p>
            <a:pPr algn="ctr"/>
            <a:r>
              <a:rPr lang="en-US" sz="1600" b="1" dirty="0" smtClean="0"/>
              <a:t>(Increases as temperature of Earth increases)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16836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Total Solar Irradiance (TSI) from Sun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2205" y="5714999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Wavelength, micrometers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30473" y="3603660"/>
            <a:ext cx="16274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Intensity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201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oearth.org/files/115701_115800/115731/Reflected_radi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"/>
          <a:stretch/>
        </p:blipFill>
        <p:spPr bwMode="auto">
          <a:xfrm>
            <a:off x="0" y="698827"/>
            <a:ext cx="9144000" cy="61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4184188"/>
            <a:ext cx="2699657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Absorbed in Atmosphere:  Water vapor, Ozone, Dust, Clouds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590800"/>
            <a:ext cx="2699657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Reflected (Albedo):  Ice, Snow, Desert Sand, Clouds, Aerosols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562600"/>
            <a:ext cx="29718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Absorbed at Surface:  Oceans, Forests, Fields, etc.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502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Fates of TSI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17717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http://www.eoearth.org/article/Energy_balance_of_Earth</a:t>
            </a:r>
          </a:p>
        </p:txBody>
      </p:sp>
    </p:spTree>
    <p:extLst>
      <p:ext uri="{BB962C8B-B14F-4D97-AF65-F5344CB8AC3E}">
        <p14:creationId xmlns:p14="http://schemas.microsoft.com/office/powerpoint/2010/main" val="293159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96" y="152400"/>
            <a:ext cx="8534400" cy="1782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Top of Atmosphere (TOA)</a:t>
            </a:r>
            <a:b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Satellites</a:t>
            </a:r>
            <a:b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Measure TSI and OLR</a:t>
            </a:r>
            <a:endParaRPr lang="en-US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325164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 NASA’s Solar Radiation and Climate Experiment (SORCE) Measures TSI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5" y="63637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http://en.wikipedia.org/wiki/File:Nimbus_rendering.jpg</a:t>
            </a:r>
          </a:p>
        </p:txBody>
      </p:sp>
      <p:pic>
        <p:nvPicPr>
          <p:cNvPr id="4100" name="Picture 4" descr="http://wattsupwiththat.files.wordpress.com/2010/11/so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164"/>
            <a:ext cx="58899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7400" y="4343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 NASA CERES Project Measures OLR and Reflected TSI from Earth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SORCE TSI Measurements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74168"/>
              </p:ext>
            </p:extLst>
          </p:nvPr>
        </p:nvGraphicFramePr>
        <p:xfrm>
          <a:off x="914400" y="1600200"/>
          <a:ext cx="7162800" cy="4482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4831"/>
                <a:gridCol w="3947969"/>
              </a:tblGrid>
              <a:tr h="106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Decade</a:t>
                      </a:r>
                      <a:endParaRPr lang="en-US" sz="4400" b="1" i="0" u="none" strike="noStrike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Ave. TSI, W/m</a:t>
                      </a:r>
                      <a:r>
                        <a:rPr lang="en-US" sz="4400" b="1" u="none" strike="noStrike" baseline="30000" dirty="0">
                          <a:solidFill>
                            <a:srgbClr val="0000CC"/>
                          </a:solidFill>
                          <a:effectLst/>
                        </a:rPr>
                        <a:t>2</a:t>
                      </a:r>
                      <a:endParaRPr lang="en-US" sz="4400" b="1" i="0" u="none" strike="noStrike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38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1981-1990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effectLst/>
                        </a:rPr>
                        <a:t>1361.3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38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1991-2000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effectLst/>
                        </a:rPr>
                        <a:t>1361.2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38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2000-2010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effectLst/>
                        </a:rPr>
                        <a:t>1361.2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200" y="63201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http://lasp.colorado.edu/sorce/data/tsi_data.htm</a:t>
            </a:r>
          </a:p>
        </p:txBody>
      </p:sp>
    </p:spTree>
    <p:extLst>
      <p:ext uri="{BB962C8B-B14F-4D97-AF65-F5344CB8AC3E}">
        <p14:creationId xmlns:p14="http://schemas.microsoft.com/office/powerpoint/2010/main" val="41664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Greenhouse Gases (GHG)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45117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Certain trace gases in atmosphere, water vapor, and clouds can absorb OLR and reduce the amount of heat leaving Earth</a:t>
            </a:r>
          </a:p>
          <a:p>
            <a:r>
              <a:rPr lang="en-US" dirty="0" smtClean="0"/>
              <a:t>Key GHG are </a:t>
            </a:r>
            <a:r>
              <a:rPr lang="en-US" b="1" dirty="0" smtClean="0">
                <a:solidFill>
                  <a:srgbClr val="0000CC"/>
                </a:solidFill>
              </a:rPr>
              <a:t>CO</a:t>
            </a:r>
            <a:r>
              <a:rPr lang="en-US" b="1" baseline="-25000" dirty="0" smtClean="0">
                <a:solidFill>
                  <a:srgbClr val="0000CC"/>
                </a:solidFill>
              </a:rPr>
              <a:t>2</a:t>
            </a:r>
            <a:r>
              <a:rPr lang="en-US" b="1" dirty="0" smtClean="0">
                <a:solidFill>
                  <a:srgbClr val="0000CC"/>
                </a:solidFill>
              </a:rPr>
              <a:t>, CH</a:t>
            </a:r>
            <a:r>
              <a:rPr lang="en-US" b="1" baseline="-25000" dirty="0" smtClean="0">
                <a:solidFill>
                  <a:srgbClr val="0000CC"/>
                </a:solidFill>
              </a:rPr>
              <a:t>4</a:t>
            </a:r>
            <a:r>
              <a:rPr lang="en-US" b="1" dirty="0" smtClean="0">
                <a:solidFill>
                  <a:srgbClr val="0000CC"/>
                </a:solidFill>
              </a:rPr>
              <a:t>, O</a:t>
            </a:r>
            <a:r>
              <a:rPr lang="en-US" b="1" baseline="-25000" dirty="0" smtClean="0">
                <a:solidFill>
                  <a:srgbClr val="0000CC"/>
                </a:solidFill>
              </a:rPr>
              <a:t>3</a:t>
            </a:r>
            <a:r>
              <a:rPr lang="en-US" b="1" dirty="0" smtClean="0">
                <a:solidFill>
                  <a:srgbClr val="0000CC"/>
                </a:solidFill>
              </a:rPr>
              <a:t>, and N</a:t>
            </a:r>
            <a:r>
              <a:rPr lang="en-US" b="1" baseline="-25000" dirty="0" smtClean="0">
                <a:solidFill>
                  <a:srgbClr val="0000CC"/>
                </a:solidFill>
              </a:rPr>
              <a:t>2</a:t>
            </a:r>
            <a:r>
              <a:rPr lang="en-US" b="1" dirty="0" smtClean="0">
                <a:solidFill>
                  <a:srgbClr val="0000CC"/>
                </a:solidFill>
              </a:rPr>
              <a:t>O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Picture 4" descr="http://www.eoearth.org/files/115701_115800/115719/290px-Global_energy_budget_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724400" cy="47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548493"/>
            <a:ext cx="4724400" cy="5958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Earth Thermal Radiation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9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28142</TotalTime>
  <Words>872</Words>
  <Application>Microsoft Macintosh PowerPoint</Application>
  <PresentationFormat>On-screen Show (4:3)</PresentationFormat>
  <Paragraphs>126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Understanding the Science of Climate Change</vt:lpstr>
      <vt:lpstr>Key Concepts</vt:lpstr>
      <vt:lpstr>How Does Earth Gain and Lose Heat?</vt:lpstr>
      <vt:lpstr>Top of Atmosphere (TOA) Energy Balance</vt:lpstr>
      <vt:lpstr>Comparison of TSI and OLR</vt:lpstr>
      <vt:lpstr>Fates of TSI</vt:lpstr>
      <vt:lpstr>Top of Atmosphere (TOA) Satellites Measure TSI and OLR</vt:lpstr>
      <vt:lpstr>SORCE TSI Measurements </vt:lpstr>
      <vt:lpstr>Greenhouse Gases (GHG)</vt:lpstr>
      <vt:lpstr>Composition of Atmosphere (Dry) on Earth</vt:lpstr>
      <vt:lpstr>PowerPoint Presentation</vt:lpstr>
      <vt:lpstr>Increasing Atmospheric CO2</vt:lpstr>
      <vt:lpstr>Increasing CH4 in the Atmosphere</vt:lpstr>
      <vt:lpstr>If OLR Decreases </vt:lpstr>
      <vt:lpstr>PowerPoint Presentation</vt:lpstr>
      <vt:lpstr>Measuring Ocean Heat Content (OHC) Worldwide</vt:lpstr>
      <vt:lpstr>ARGO System for Ocean Temperatures</vt:lpstr>
      <vt:lpstr>Distribution of ARGO Floats</vt:lpstr>
      <vt:lpstr>PowerPoint Presentation</vt:lpstr>
      <vt:lpstr>Measuring the Temperature of the Atmosphere  Surface Temperatures Tropospheric Temperatures</vt:lpstr>
      <vt:lpstr>Measuring a Global Surface Temperature</vt:lpstr>
      <vt:lpstr>PowerPoint Presentation</vt:lpstr>
      <vt:lpstr>NASA AQUA Satellite – Advanced Microwave Sounding Unit (AMSU)</vt:lpstr>
      <vt:lpstr>Tropospheric Temperatures Compared with Surface Temperatures</vt:lpstr>
      <vt:lpstr>Measuring the Melting of Ice  Sea Ice (Floating) Land Ice (Ice Sheets/Glaciers)</vt:lpstr>
      <vt:lpstr>Melting of Arctic Sea Ice</vt:lpstr>
      <vt:lpstr>Arctic Sea Ice Extent</vt:lpstr>
      <vt:lpstr>Melting of Land Ice</vt:lpstr>
      <vt:lpstr>PowerPoint Presentation</vt:lpstr>
      <vt:lpstr>PowerPoint Presentation</vt:lpstr>
      <vt:lpstr>Measuring the Average Worldwide Sea Level</vt:lpstr>
      <vt:lpstr>Jason II – Ocean Surface Topography Mission</vt:lpstr>
      <vt:lpstr>Sea Level from Satellite Radar Altimetry Data</vt:lpstr>
      <vt:lpstr>So, What Does the Science Tell Us?</vt:lpstr>
      <vt:lpstr>PowerPoint Presentation</vt:lpstr>
      <vt:lpstr>Possible Impacts</vt:lpstr>
      <vt:lpstr> Download This PowerPoint Presentation at:  https://app.box.com/s/aofz4bavj0kho118onxg </vt:lpstr>
    </vt:vector>
  </TitlesOfParts>
  <Company>Lebanon Valley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Moe, Owen</dc:creator>
  <cp:lastModifiedBy>Information Technology</cp:lastModifiedBy>
  <cp:revision>660</cp:revision>
  <dcterms:created xsi:type="dcterms:W3CDTF">2010-03-17T00:56:34Z</dcterms:created>
  <dcterms:modified xsi:type="dcterms:W3CDTF">2015-01-08T20:08:06Z</dcterms:modified>
</cp:coreProperties>
</file>